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ink/ink2.xml" ContentType="application/inkml+xml"/>
  <Override PartName="/ppt/notesSlides/notesSlide5.xml" ContentType="application/vnd.openxmlformats-officedocument.presentationml.notesSlide+xml"/>
  <Override PartName="/ppt/ink/ink3.xml" ContentType="application/inkml+xml"/>
  <Override PartName="/ppt/notesSlides/notesSlide6.xml" ContentType="application/vnd.openxmlformats-officedocument.presentationml.notesSlide+xml"/>
  <Override PartName="/ppt/ink/ink4.xml" ContentType="application/inkml+xml"/>
  <Override PartName="/ppt/notesSlides/notesSlide7.xml" ContentType="application/vnd.openxmlformats-officedocument.presentationml.notesSlide+xml"/>
  <Override PartName="/ppt/ink/ink5.xml" ContentType="application/inkml+xml"/>
  <Override PartName="/ppt/notesSlides/notesSlide8.xml" ContentType="application/vnd.openxmlformats-officedocument.presentationml.notesSlide+xml"/>
  <Override PartName="/ppt/ink/ink6.xml" ContentType="application/inkml+xml"/>
  <Override PartName="/ppt/notesSlides/notesSlide9.xml" ContentType="application/vnd.openxmlformats-officedocument.presentationml.notesSlide+xml"/>
  <Override PartName="/ppt/ink/ink7.xml" ContentType="application/inkml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ink/ink10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1.xml" ContentType="application/inkml+xml"/>
  <Override PartName="/ppt/notesSlides/notesSlide15.xml" ContentType="application/vnd.openxmlformats-officedocument.presentationml.notesSlide+xml"/>
  <Override PartName="/ppt/ink/ink12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3.xml" ContentType="application/inkml+xml"/>
  <Override PartName="/ppt/notesSlides/notesSlide19.xml" ContentType="application/vnd.openxmlformats-officedocument.presentationml.notesSlide+xml"/>
  <Override PartName="/ppt/ink/ink14.xml" ContentType="application/inkml+xml"/>
  <Override PartName="/ppt/notesSlides/notesSlide20.xml" ContentType="application/vnd.openxmlformats-officedocument.presentationml.notesSlide+xml"/>
  <Override PartName="/ppt/ink/ink15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6.xml" ContentType="application/inkml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7.xml" ContentType="application/inkml+xml"/>
  <Override PartName="/ppt/notesSlides/notesSlide27.xml" ContentType="application/vnd.openxmlformats-officedocument.presentationml.notesSlide+xml"/>
  <Override PartName="/ppt/ink/ink18.xml" ContentType="application/inkml+xml"/>
  <Override PartName="/ppt/notesSlides/notesSlide28.xml" ContentType="application/vnd.openxmlformats-officedocument.presentationml.notesSlide+xml"/>
  <Override PartName="/ppt/ink/ink19.xml" ContentType="application/inkml+xml"/>
  <Override PartName="/ppt/notesSlides/notesSlide29.xml" ContentType="application/vnd.openxmlformats-officedocument.presentationml.notesSlide+xml"/>
  <Override PartName="/ppt/ink/ink20.xml" ContentType="application/inkml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21.xml" ContentType="application/inkml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ink/ink27.xml" ContentType="application/inkml+xml"/>
  <Override PartName="/ppt/notesSlides/notesSlide38.xml" ContentType="application/vnd.openxmlformats-officedocument.presentationml.notesSlide+xml"/>
  <Override PartName="/ppt/ink/ink28.xml" ContentType="application/inkml+xml"/>
  <Override PartName="/ppt/notesSlides/notesSlide39.xml" ContentType="application/vnd.openxmlformats-officedocument.presentationml.notesSlide+xml"/>
  <Override PartName="/ppt/ink/ink29.xml" ContentType="application/inkml+xml"/>
  <Override PartName="/ppt/notesSlides/notesSlide40.xml" ContentType="application/vnd.openxmlformats-officedocument.presentationml.notesSlide+xml"/>
  <Override PartName="/ppt/ink/ink30.xml" ContentType="application/inkml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31.xml" ContentType="application/inkml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32.xml" ContentType="application/inkml+xml"/>
  <Override PartName="/ppt/notesSlides/notesSlide45.xml" ContentType="application/vnd.openxmlformats-officedocument.presentationml.notesSlide+xml"/>
  <Override PartName="/ppt/ink/ink33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34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ink/ink35.xml" ContentType="application/inkml+xml"/>
  <Override PartName="/ppt/notesSlides/notesSlide55.xml" ContentType="application/vnd.openxmlformats-officedocument.presentationml.notesSlide+xml"/>
  <Override PartName="/ppt/ink/ink36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ink/ink37.xml" ContentType="application/inkml+xml"/>
  <Override PartName="/ppt/notesSlides/notesSlide59.xml" ContentType="application/vnd.openxmlformats-officedocument.presentationml.notesSlide+xml"/>
  <Override PartName="/ppt/ink/ink38.xml" ContentType="application/inkml+xml"/>
  <Override PartName="/ppt/notesSlides/notesSlide60.xml" ContentType="application/vnd.openxmlformats-officedocument.presentationml.notesSlide+xml"/>
  <Override PartName="/ppt/ink/ink39.xml" ContentType="application/inkml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ink/ink40.xml" ContentType="application/inkml+xml"/>
  <Override PartName="/ppt/notesSlides/notesSlide65.xml" ContentType="application/vnd.openxmlformats-officedocument.presentationml.notesSlide+xml"/>
  <Override PartName="/ppt/ink/ink41.xml" ContentType="application/inkml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ink/ink42.xml" ContentType="application/inkml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ink/ink43.xml" ContentType="application/inkml+xml"/>
  <Override PartName="/ppt/notesSlides/notesSlide73.xml" ContentType="application/vnd.openxmlformats-officedocument.presentationml.notesSlide+xml"/>
  <Override PartName="/ppt/ink/ink44.xml" ContentType="application/inkml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9"/>
  </p:notesMasterIdLst>
  <p:sldIdLst>
    <p:sldId id="301" r:id="rId2"/>
    <p:sldId id="265" r:id="rId3"/>
    <p:sldId id="417" r:id="rId4"/>
    <p:sldId id="438" r:id="rId5"/>
    <p:sldId id="439" r:id="rId6"/>
    <p:sldId id="496" r:id="rId7"/>
    <p:sldId id="495" r:id="rId8"/>
    <p:sldId id="440" r:id="rId9"/>
    <p:sldId id="441" r:id="rId10"/>
    <p:sldId id="442" r:id="rId11"/>
    <p:sldId id="445" r:id="rId12"/>
    <p:sldId id="446" r:id="rId13"/>
    <p:sldId id="497" r:id="rId14"/>
    <p:sldId id="443" r:id="rId15"/>
    <p:sldId id="498" r:id="rId16"/>
    <p:sldId id="447" r:id="rId17"/>
    <p:sldId id="499" r:id="rId18"/>
    <p:sldId id="455" r:id="rId19"/>
    <p:sldId id="500" r:id="rId20"/>
    <p:sldId id="456" r:id="rId21"/>
    <p:sldId id="501" r:id="rId22"/>
    <p:sldId id="502" r:id="rId23"/>
    <p:sldId id="444" r:id="rId24"/>
    <p:sldId id="448" r:id="rId25"/>
    <p:sldId id="503" r:id="rId26"/>
    <p:sldId id="437" r:id="rId27"/>
    <p:sldId id="451" r:id="rId28"/>
    <p:sldId id="452" r:id="rId29"/>
    <p:sldId id="453" r:id="rId30"/>
    <p:sldId id="457" r:id="rId31"/>
    <p:sldId id="459" r:id="rId32"/>
    <p:sldId id="458" r:id="rId33"/>
    <p:sldId id="460" r:id="rId34"/>
    <p:sldId id="461" r:id="rId35"/>
    <p:sldId id="504" r:id="rId36"/>
    <p:sldId id="511" r:id="rId37"/>
    <p:sldId id="512" r:id="rId38"/>
    <p:sldId id="428" r:id="rId39"/>
    <p:sldId id="462" r:id="rId40"/>
    <p:sldId id="463" r:id="rId41"/>
    <p:sldId id="464" r:id="rId42"/>
    <p:sldId id="465" r:id="rId43"/>
    <p:sldId id="466" r:id="rId44"/>
    <p:sldId id="467" r:id="rId45"/>
    <p:sldId id="505" r:id="rId46"/>
    <p:sldId id="468" r:id="rId47"/>
    <p:sldId id="469" r:id="rId48"/>
    <p:sldId id="470" r:id="rId49"/>
    <p:sldId id="471" r:id="rId50"/>
    <p:sldId id="472" r:id="rId51"/>
    <p:sldId id="506" r:id="rId52"/>
    <p:sldId id="473" r:id="rId53"/>
    <p:sldId id="474" r:id="rId54"/>
    <p:sldId id="475" r:id="rId55"/>
    <p:sldId id="507" r:id="rId56"/>
    <p:sldId id="476" r:id="rId57"/>
    <p:sldId id="477" r:id="rId58"/>
    <p:sldId id="478" r:id="rId59"/>
    <p:sldId id="508" r:id="rId60"/>
    <p:sldId id="479" r:id="rId61"/>
    <p:sldId id="480" r:id="rId62"/>
    <p:sldId id="481" r:id="rId63"/>
    <p:sldId id="482" r:id="rId64"/>
    <p:sldId id="483" r:id="rId65"/>
    <p:sldId id="509" r:id="rId66"/>
    <p:sldId id="484" r:id="rId67"/>
    <p:sldId id="485" r:id="rId68"/>
    <p:sldId id="486" r:id="rId69"/>
    <p:sldId id="510" r:id="rId70"/>
    <p:sldId id="487" r:id="rId71"/>
    <p:sldId id="488" r:id="rId72"/>
    <p:sldId id="489" r:id="rId73"/>
    <p:sldId id="490" r:id="rId74"/>
    <p:sldId id="491" r:id="rId75"/>
    <p:sldId id="492" r:id="rId76"/>
    <p:sldId id="493" r:id="rId77"/>
    <p:sldId id="494" r:id="rId78"/>
  </p:sldIdLst>
  <p:sldSz cx="12192000" cy="6858000"/>
  <p:notesSz cx="6858000" cy="9144000"/>
  <p:embeddedFontLst>
    <p:embeddedFont>
      <p:font typeface="Cambria Math" panose="02040503050406030204" pitchFamily="18" charset="0"/>
      <p:regular r:id="rId80"/>
    </p:embeddedFont>
    <p:embeddedFont>
      <p:font typeface="Lato" panose="020F0502020204030203" pitchFamily="34" charset="0"/>
      <p:regular r:id="rId81"/>
      <p:bold r:id="rId82"/>
      <p:italic r:id="rId83"/>
      <p:boldItalic r:id="rId84"/>
    </p:embeddedFont>
    <p:embeddedFont>
      <p:font typeface="Lato Light" panose="020F0502020204030203" pitchFamily="34" charset="0"/>
      <p:regular r:id="rId85"/>
      <p:bold r:id="rId86"/>
      <p:italic r:id="rId87"/>
      <p:boldItalic r:id="rId88"/>
    </p:embeddedFont>
    <p:embeddedFont>
      <p:font typeface="Roboto Slab" pitchFamily="2" charset="0"/>
      <p:regular r:id="rId89"/>
      <p:bold r:id="rId9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190"/>
    <p:restoredTop sz="94658"/>
  </p:normalViewPr>
  <p:slideViewPr>
    <p:cSldViewPr snapToGrid="0">
      <p:cViewPr varScale="1">
        <p:scale>
          <a:sx n="82" d="100"/>
          <a:sy n="82" d="100"/>
        </p:scale>
        <p:origin x="86" y="6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font" Target="fonts/font11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1-27T18:29:02.99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1-27T18:29:06.133"/>
    </inkml:context>
  </inkml:definitions>
  <inkml:trace contextRef="#ctx0" brushRef="#br0">26459 8771 0,'0'0'0,"0"0"15,17-95-15,4 34 16,6 1-16,4 6 16,-31 54-16,0 0 15,122-237 17,-93 245-32,-7 3 15</inkml:trace>
  <inkml:trace contextRef="#ctx1" brushRef="#br0">22844 1909 2751 0,'0'-4'256'0,"0"2"-256"16,0 1 0-16,-1 0 0 0,1 1 496 0,0 0 48 0,-2 1 16 0,2 0 0 0,-1 1 768 0,0 2 144 0,-2 2 48 0,0-1 0 15,0 4 336-15,0-1 64 16,0 2 0-16,-1 1 16 0,3 2-112 15,-2 0-32-15,2 0 0 0,-1-1 0 0,2 4-288 0,-1-1-64 0,1 5-16 0,0 1 0 16,0 1-368-16,0-1-80 16,0 4-16-16,-2 2 0 0,2 4-160 0,-1 2-32 15,0 1-16-15,-2-1 0 0,0 1-96 0,0 0-16 16,0 0 0-16,-1 1 0 0,0 1-128 0,-2-1-48 0,2-1 0 0,0 1 0 16,-2-1-80-16,0 2-32 0,1 0 0 0,0 1 0 15,0 0-96-15,1 1-32 0,-2 0 0 0,0-1 0 16,2-2-96-16,0 0 0 0,0-1-128 0,-1-1 192 15,1-1-192-15,1-3 128 0,0-5-128 0,1 1 0 0,0 3 144 0,-1 1-144 16,2-4 128-16,0 0-128 0,-1-2 160 16,1 0-160-1,-1-2 192-15,1 1-192 0,-1-2 192 0,1 0-192 0,0 0 192 0,-1-2-192 0,2-1 144 0,-1-1-144 16,1 1 0-16,0-3 144 0,0 0-144 0,-2 0 0 16,2 0 0-16,0-3 0 0,-1 1 0 0,1-1 128 15,0 0-128-15,0-11 0 16,1 27 0-16,-1-27 0 0,0 0 128 0,5 33-128 15,-5-33 0-15,0 0 0 0,0 0 0 0,0 0 0 16,12 41 0-16,-12-41 0 0,0 0 0 0,0 0 0 16,0 0 0-16,0 0 0 0,0 0 128 0,38 42-128 15,-38-42 0-15,0 0 0 0,0 0 0 0,0 0 0 16,0 0 0-16,0 0 0 0,57 28 0 0,-57-28 0 16,0 0 0-16,0 0 0 0,0 0 0 0,0 0 0 15,65 17 0-15,-65-17 0 0,0 0 0 0,0 0 0 16,64 3 0-16,-64-3 0 0,0 0 0 0,65-4 0 0,-65 4 0 0,0 0 0 15,72-9 0-15,-72 9 0 16,52-7 0-16,-52 7 0 0,0 0 0 0,68-8 0 0,-68 8 0 0,50-6 0 16,-50 6 0-16,56-6 0 0,-56 6 0 0,53-4 0 15,-53 4 0-15,60-3 0 0,-60 3 0 0,59-2 0 16,-59 2 0-16,65 0 0 0,-65 0 0 0,69-2 0 16,-69 2 0-16,68 0 0 0,-68 0 0 0,64 0 0 15,-64 0 0-15,59-1 0 0,-59 1 0 0,59-2 0 16,-59 2 0-16,62 0 0 0,-62 0 0 0,61 0 0 15,-61 0 0-15,57 2 0 0,-57-2 0 0,62 4 0 16,-62-4 0-16,66 4 0 0,-66-4 0 0,65 2 0 0,-65-2 0 16,64 1 0-16,-64-1 0 0,62 0 0 0,-62 0 0 15,59-1 0-15,-59 1 0 0,57-3 0 0,-57 3 0 0,67-2 0 16,-67 2 0-16,68-1 0 0,-68 1 0 0,75 0 0 16,-75 0 0-16,76 0 0 0,-76 0 0 0,74 0 0 15,-74 0 0-15,69-1 0 0,-69 1 0 0,62-3 0 16,-62 3 0-16,60-2 0 0,-60 2 0 0,63 0 0 0,-63 0 0 0,62 0 0 15,-62 0 0-15,64 3 0 16,-64-3 0-16,68 6 0 0,-68-6 0 0,73 5 0 0,-73-5 0 0,78 5 0 16,-78-5 0-16,72 2 0 15,-72-2-128-15,71 0 128 0,-71 0 0 0,73 0 0 16,-73 0 0-16,71 2 0 0,-71-2-144 0,74 1 144 16,-74-1 0-16,78 3 0 0,-78-3 0 0,84 0 0 15,-84 0 0-15,76-1 0 0,-76 1 0 0,75-5 0 16,-75 5 0-16,76-2-128 0,-76 2 128 0,71-3 0 15,-71 3 0-15,74 0 0 0,-74 0 0 0,74 1 0 0,-74-1 0 0,73 6 0 0,-73-6 0 16,71 4 0-16,-71-4 0 16,69 2 0-16,-69-2 0 0,71 1 0 0,-71-1 0 0,66-1 0 0,-66 1 0 15,77 0 0-15,-77 0 0 0,77 0 0 0,-77 0 0 0,84 2 0 16,-84-2-128-16,82 6 128 0,-82-6 0 0,80 4 0 16,-80-4-128-16,76 2 128 0,-76-2 0 0,81-2 0 15,-81 2 0-15,78-1-128 16,-78 1 128-16,73 1 0 0,-73-1 0 0,85 3 0 0,-85-3 0 0,89 4 0 0,-89-4 0 0,85 5 0 31,-85-5 0-31,80 2 0 0,-80-2 0 0,85 2 0 16,-85-2 0-16,73 0 0 0,-73 0 0 0,55 3 0 0,-55-3 0 0,65 2 0 15,-65-2 0-15,72 6 0 16,-72-6 0-16,72 9 0 0,-72-9 0 0,74 5 0 0,-74-5 0 0,65 6 0 16,-65-6 0-16,63 1 0 0,-63-1 0 0,0 0 0 0,70 2 0 15,-70-2 0-15,0 0 0 16,63-2 0-16,-63 2 0 0,67-1-128 0,-67 1 128 0,79-2 0 15,-79 2 0-15,75-2 0 0,-75 2 0 0,65-3 0 16,-65 3 0-16,53-4 0 0,-53 4 0 0,0 0 0 16,62-7 0-16,-62 7 0 0,0 0 0 0,0 0 0 0,53-12 0 0,-53 12 128 15,0 0-128-15,0 0 144 16,0 0 48-16,0 0 0 0,32-18 0 0,-30 14 0 16,-2 1-192-16,0-1 192 0,0-1-192 0,0 1 192 15,-2-2-192-15,2 1 0 0,-1-1 144 0,1-1-144 16,-2 1 0-16,1-1 144 0,1 0-144 0,-2-1 0 15,2 1 128-15,0-2-128 0,0-1 0 0,2-1 0 0,-1 0 0 16,1-1 128-16,1-2-128 0,-2-1 0 0,3-1 160 0,0-1-160 16,-1-2 128-16,2-1-128 0,-3-1 160 0,1-5-160 15,0 1 192-15,-2-4-192 0,2 1 192 0,-1-1-192 16,-1-1 192-16,2-3-192 0,-2 1 128 0,1-1-128 16,1 1 0-16,-1 1 0 0,0 0 128 0,-1-2-128 15,1 1 0-15,-2-1 0 0,-2 1 0 0,1 1 0 16,-1 0 0-16,0 1 0 0,-3 0 128 0,2 1-128 15,-2-1 0-15,-1 2 0 0,2-1 192 0,-2 0-64 0,2-2 0 0,0 0-128 16,0-3 160-16,1 3-160 0,0 5 128 0,-1-1-128 16,1 0 0-16,-1-1 0 0,-5 3 0 15,2-2 0-15,6 3 0 0,-4-2 0 0,1 2 0 0,-1 0 0 16,2 2 0-16,0 1 0 0,3 1 0 0,0 0 0 16,-3 5 0-16,3-1 0 0,0 3 0 0,0 1 0 15,-1-1 0-15,1 0 0 0,1 0 0 0,0 4 0 16,1-1 0-16,-1-2 0 0,1 2 0 0,-1-1 0 15,1 0 0-15,-1 0 0 0,0-1 0 0,1 2 0 0,-2-1-128 16,0 1 128-16,-2 2 0 0,1-1 0 0,0 1 0 0,-2-1 0 16,0 2 0-16,-1 0 0 0,-1 2 0 0,3-3 0 15,0 4 0-15,-1-1 0 16,-2-1 0-16,-1 0 0 0,-1 2 0 0,0-2 0 0,0 2 0 0,0 0 0 16,-3 0 0-16,1-1 0 15,0 1 0-15,0 0 0 0,-1 1 0 0,-1 0 0 0,-2-2 0 16,0 0 0-16,-1 3 0 0,2-3 0 0,-1 1 0 0,0 0 0 15,-1 0 0-15,1-1 0 0,-1 1 0 0,-3 0 0 16,0 0 0-16,-2 1 0 0,-1-1 0 0,0 1 0 16,0 1 0-16,-1 0 0 0,-2-1 0 0,1 0 0 15,-1 1 0-15,-1 1 0 0,0 0 0 0,-1 1 0 0,1 0 0 0,0 0 0 16,0 1 0-16,0-1 0 16,0 0 0-16,0 1 0 0,0-1 0 0,-2 2 0 0,1-2 0 0,-2 0 0 15,2 0 0-15,0 0 0 0,0-2 0 16,0 2 0-16,-1-1 0 0,1 0 0 0,-2-1 0 0,-3 1 0 15,1-1 0-15,-2 1 0 0,-1-2 0 0,-1 3 0 16,-1-1 0-16,-2 1 0 16,1-2 0-16,0 1 0 0,-1 1 0 0,0-1 0 15,-1-2 128-15,3 0-128 0,-1 0 0 0,-1 0 0 0,1 2 0 0,-4-1 0 16,-2 2 0-16,-5-1 0 16,3 1 128-16,-3-1-128 0,0 1 0 0,1-2 0 15,-2-1 0-15,-1 1 0 0,0-1 0 0,1 0 0 0,1-1 0 0,-2 1 0 16,0 0 0-16,-3 0 0 0,-3-1 0 0,-1 1 0 15,0-1 0-15,-2 0 0 0,2-2 128 0,-1 2-128 0,1-1 0 0,0 1 0 16,2 1 0-16,-5-1 0 16,-2 1 0-16,-4-1 128 0,0-2-128 0,0 1 0 0,0 1 0 0,-2-2 0 15,-1 3 128-15,2-1-128 0,4 1 0 0,-4-3 0 16,-2 2 0-16,-3-2 0 0,1 1 0 0,-1 1 0 16,2 1 0-16,-1 0 0 0,-5 0 0 0,1 2 0 15,-6-1 0-15,-1 1 0 16,3 1 0-16,-1 1 0 0,6 1 0 0,-3 1 0 0,-3 1 0 0,-1 0 0 15,2-1 0-15,0 0 0 0,1-1 0 0,3 3 0 16,1-2 0-16,-1-1 128 0,4 1-128 0,1-3 192 0,3 2-192 0,2-4 192 31,5 2 0-31,0-1 0 0,4-1 0 0,2 1 0 16,1 0-16-16,-1-1 0 0,1 1 0 0,2-4 0 0,2 1-48 0,2-1 0 16,4-2 0-16,3-1 0 0,5 1-128 0,1 0 128 15,2-3-128-15,0 2 128 0,6-2-128 0,3 0 0 16,4 0 0-16,3 0-176 15,3 1-496-15,2-1-96 0,2 1-32 0,5-1-20000 16</inkml:trace>
  <inkml:trace contextRef="#ctx1" brushRef="#br0" timeOffset="975.25">24958 4109 5519 0,'0'0'496'0,"0"0"-496"0,0 0 0 0,-2 0 0 0,2 0 928 0,-1 1 96 0,1 1 0 0,-3 0 16 0,-3 4 1856 0,2 2 368 15,-3 2 80-15,1 5 16 0,2 0-576 0,0 3-112 16,1 2-32-16,-1 1 0 0,2 1-1296 0,1 2-272 16,1 1-48-16,0-2-16 0,0-23-496 0,6 39-112 15,-6-39-16-15,12 52 0 0,-12-52-240 0,19 57-144 16,-19-57 160-16,25 52-160 0,-25-52 208 0,30 45-48 15,-30-45-16-15,35 43 0 0,-35-43 176 0,0 0 16 0,55 49 16 16,-55-49 0-16,0 0-160 0,67 38-16 0,-67-38-16 0,0 0 0 16,65 26-32-16,-65-26-128 0,0 0 192 0,65 18-64 15,-65-18-128-15,0 0 192 0,57 9-192 0,-57-9 192 16,0 0-192-16,0 0 0 0,0 0 144 0,63 0-144 16,-63 0-240-16,0 0-112 0,0 0-32 0,0 0-16768 15</inkml:trace>
  <inkml:trace contextRef="#ctx1" brushRef="#br0" timeOffset="1294.16">25220 4328 14735 0,'-11'-2'640'0,"5"2"160"0,2 0-640 0,1 0-160 16,3 2 0-16,2-1 0 0,-1 1 944 0,-1-2 144 0,0 0 48 0,0 0 0 15,0 0 1200-15,58 38 240 0,-58-38 48 16,0 0 16-16,83 42-1008 0,-83-42-208 0,65 31-32 0,-65-31-16 16,64 33-480-16,-64-33-80 0,64 35-32 0,-64-35 0 15,59 35-176-15,-59-35-32 16,0 0-16-16,70 47 0 0,-70-47-96 0,0 0-16 0,51 37 0 0,-51-37 0 16,0 0 0-16,0 0 0 0,0 0 0 0,41 46 0 15,-41-40-80-15,-3 0-32 0,-1-1 0 0,-4-1 0 16,-5 2 48-16,-4-2 0 0,-4 1 0 0,-3-1 0 15,-4 1 0-15,-2 1 0 16,-1 0 0-16,-3-1 0 0,-1 2-192 0,-1-1-48 0,1 3 0 0,-2-2 0 16,-1 0-464-16,1 0-80 0,-1 1-32 0,4 1-12880 15,3-1-2592-15</inkml:trace>
  <inkml:trace contextRef="#ctx0" brushRef="#br0" timeOffset="6220.84">27565 10130 0,'0'0'0,"0"0"0,0 0 16,0 0-16,57-2 16,-47 5-16,-6 3 15,-4 2 1,0-2-16,0 1 15,-4-1-15,4-2 16,0-4 0,0 0-16,29 21 15</inkml:trace>
  <inkml:trace contextRef="#ctx1" brushRef="#br0" timeOffset="5003.08">26312 4323 13823 0,'-4'-2'1216'0,"0"-1"-960"0,1 3-256 0,0-2 0 0,0 2 416 0,-4-1 32 15,-4-2 16-15,-9-3 0 16,-7 2 1968-16,-4 0 384 0,-1 1 64 0,2 2 32 0,2 1-672 0,4 1-128 0,3 2-16 0,4 0-16 16,4 0-864-16,3 1-160 0,4 0-32 0,4-1-16 15,2 1-624-15,4 0-128 16,-4-4-32-16,0 0 0 0,0 0-224 0,0 0 0 16,62 20 0-16,-62-20 0 15,0 0-144-15,59 16 144 0,-59-16 0 0,58 21-144 16,-58-21 144-16,60 28 0 0,-60-28 0 0,58 37-128 15,-58-37 128-15,0 0 0 0,57 59-144 0,-57-59 144 0,0 0 0 0,29 55 0 16,-29-55-144-16,0 0 144 16,3 51 0-16,-9-37 0 0,-1-1 0 0,-4-2 0 0,-2 2 160 15,-3-3 32-15,-2-2 16 0,-2 1 0 0,0-2-32 0,-1-1-16 16,-1-1 0-16,0 1 0 0,1-3 256 0,0 0 48 16,-2 1 16-16,1-3 0 0,2-1-96 0,3 0 0 15,3 0-16-15,3-1 0 0,1-1-368 0,3-2 0 16,2 0 0-16,4 0 128 15,2-2-448-15,4 2-64 0,0-2-32 0,4 1 0 16,4-3-1568-16,1 1-304 0</inkml:trace>
  <inkml:trace contextRef="#ctx1" brushRef="#br0" timeOffset="5302.32">26681 4468 12895 0,'0'-6'1152'0,"1"0"-928"0,1 2-224 0,-2 1 0 16,0 0 704-16,-2-2 112 0,1-5 16 0,-2-4 0 15,0-6 2496-15,-2 2 496 0,-1 2 96 0,-1 3 32 16,-2 5-1392-16,0 2-288 0,-3 3-48 0,0 5-16 0,-1 3-1072 16,0 2-224-16,-1 3-32 0,1 2-16 15,1 0-512-15,-1 4-96 0,3 1-32 0,2 1 0 16,2-1-224-16,2 2 176 0,2-1-176 0,2-18 160 15,0 0-160-15,10 52 0 0,-10-52 0 0,0 0 0 0,23 47 0 0,-23-47 0 16,0 0 0-16,0 0 0 0,41 48 0 16,-41-48 0-16,0 0 0 0,0 0 0 0,0 0 0 0,65 30-224 15,-65-30 80-15,0 0 16 16,0 0-736-16,63-3-144 0,-63 3-16 0,0 0-16512 0</inkml:trace>
  <inkml:trace contextRef="#ctx1" brushRef="#br0" timeOffset="5784.1">26997 4616 4607 0,'3'-2'400'0,"0"1"-400"16,-2 1 0-16,1 0 0 0,-1-1 1600 0,2 1 256 0,1-3 32 0,-4 3 16 15,0 0 688-15,29-13 144 16,-29 13 16-16,19-13 16 0,-9 6-320 0,-1-1-64 0,-4-1-16 0,1-1 0 0,0 1-320 0,-5-1-64 15,1 1 0-15,-2 1-16 16,-2-4-752-16,-1 3-128 0,0 1-48 0,-1 1 0 0,-3 2-512 0,-3-1-96 16,0 0-32-16,-1 4 0 15,-2 0-144-15,-1 1-16 0,-1-2-16 0,-1 3 0 0,2 0-224 0,-1 1 128 16,2 2-128-16,-1 0 0 0,2 3 0 0,1-1 0 16,3 4 0-16,1-1 0 0,-1 2 0 0,4 3 0 15,3 0 0-15,-1-2 0 0,2-11-320 0,0 0 64 16,0 0 0-16,16 49 0 0,-16-49-112 0,0 0-16 15,0 0 0-15,0 0 0 0,0 0 96 0,58 39 16 16,-58-39 0-16,0 0 0 16,0 0 272-16,51-13-192 0,-37 4 192 0,-14 9-160 15,25-15 160-15,-25 15 224 0,24-17-48 0,-14 8-16 0,-1 2 160 0,-2 0 48 0,-2 2 0 16,-2 0 0-16,-1 3-64 0,-2 2-16 0,1 0 0 0,-2 2 0 16,-2 3-32-16,0 0-16 0,0 2 0 0,2 2 0 15,-2 2-96-15,3-11-16 0,0 0 0 0,3 34 0 16,-3-34-128-16,0 0 0 15,0 0 0-15,0 0 0 0,0 0 0 0,0 0 0 0,0 0 0 0,38 44-176 16,-38-44-176-16,0 0-32 0,0 0-16 0,0 0-12224 16,39-12-2448-1</inkml:trace>
  <inkml:trace contextRef="#ctx1" brushRef="#br0" timeOffset="6034.9">27281 4133 22111 0,'0'-21'976'0,"0"9"208"0,0 1-944 0,2 2-240 0,-2 4 0 0,1 2 0 0,1 0 1776 0,-1-3 304 0,2-1 64 0,0-1 16 15,-1 2 432-15,1 5 96 0,-1 5 0 0,-1 5 16 16,-1-9-1616-16,0 0-320 0,2 48-64 0,-2-26 0 16,0-22-352-16,2 53-64 0,-2-27-16 0,0-26 0 15,5 60-144-15,-5-60-128 0,5 62 144 0,-5-62-144 16,9 56 0-16,-9-56 0 0,8 44 0 0,-8-44 0 15,0 0 0-15,19 48 0 0,-19-48 0 0,0 0 0 16,0 0-240-16,0 0-80 0,0 0-32 0,0 0-18544 16</inkml:trace>
  <inkml:trace contextRef="#ctx1" brushRef="#br0" timeOffset="6552.54">27618 4579 4607 0,'7'-5'400'0,"-3"0"-400"0,0 1 0 0,-1 1 0 16,0 0 1200-16,-2 2 144 0,2-3 48 0,3-3 0 16,4-3 1872-16,1-4 368 15,0-3 80-15,0 1 0 0,-2 2-720 0,-2-2-160 0,-3 4-16 0,0-2-16 16,-1-2-816-16,-1 1-144 0,-1 0-48 0,-4 3 0 15,2 3-912-15,-3 1-192 0,-3-1-48 0,-2 1 0 16,-1 4-256-16,-1-1-48 0,0 3-16 0,-2 0 0 16,-1 4-160-16,0 0-32 0,0 4-128 0,1 0 192 0,1 2-192 0,3 1 0 15,0 0 0-15,-1 6 0 0,3 0 0 0,0 4 0 16,1-3 0-16,4 3 0 0,0-2-336 0,2-17 32 16,0 0 16-16,6 44 0 15,-6-44-160-15,0 0-48 0,0 0 0 0,0 0 0 16,0 0-96-16,55 38-32 0,-55-38 0 0,0 0 0 0,38-9 352 0,-38 9 64 15,26-11 16-15,-14 2 0 16,0 1 192-16,-3 0 256 0,1-2-48 0,-3 0-16 16,0 1 416-16,-1-1 80 0,-2 0 16 0,1 2 0 0,-4 0-192 0,0-1-48 15,1 2 0-15,-2 1 0 16,0 2-80-16,-2 1-32 0,2 2 0 0,-1 1 0 0,0 0 704 0,-1 3 144 0,1 2 16 0,-1 2 16 16,2 3-912-16,2 0-176 15,-2-10-144-15,0 0 192 16,0 0-976-16,12 48-192 0,-12-48-48 0,0 0 0 0,0 0 816 0,0 0 208 15,34 54 0-15,-34-54 0 0,0 0-144 0,0 0 144 16,0 0-160-16,0 0 160 0,54 28-352 0,-54-28 32 0,0 0 0 16,0 0 0-1,0 0-384-15,49-5-80 0,-40 2-16 0,-2 0-17632 0</inkml:trace>
  <inkml:trace contextRef="#ctx1" brushRef="#br0" timeOffset="6936.06">27916 4290 11055 0,'2'-5'976'0,"0"2"-784"0,1 2-192 0,-2 0 0 0,1-1 2016 0,-2 2 352 0,1 0 80 0,2 2 16 0,1 0 832 0,0 4 160 16,-4-6 48-16,0 0 0 0,0 0-1680 0,0 0-336 16,23 65-64-16,-23-65-16 0,7 40-1024 0,-7-40-224 15,6 41-32-15,-6-41-128 0,0 0 144 0,7 52-144 16,-7-52 0-16,0 0 144 15,0 0-144-15,10 44 0 0,-10-44 0 0,0 0 0 0,0 0 224 0,0 0-32 0,0 0-16 0,0 0 0 16,0 0 240-16,0 0 48 16,0 0 16-16,0 0 0 0,0 0-144 0,18-10-16 0,-18 3-16 0,0-2 0 15,0 1-32-15,0-1 0 0,0 2 0 0,0-1 0 16,0-1-64-16,1 1-16 0,1-1 0 0,-1 2 0 16,2 2 0-16,0-2 0 0,1 0 0 0,2 1 0 15,1 0 0-15,1 1 0 0,1 0 0 0,-1 1 0 16,2 1 0-1,0 0-16-15,-10 3 0 0,0 0 0 0,0 0-48 0,41-7 0 16,-41 7 0-16,0 0 0 0,34-8-128 0,-34 8 0 16,0 0 0-16,32-9 0 0,-22 7 0 0,0-1 0 0,-1 0 0 0,-9 3 0 31,0 0-672-31,0 0-16 0,0 0 0 0,0 0-18928 0</inkml:trace>
  <inkml:trace contextRef="#ctx1" brushRef="#br0" timeOffset="7315.84">28573 4277 7359 0,'1'-9'320'0,"-1"5"80"0,0 0-400 0,0 1 0 0,-1 2 0 0,-1-1 0 0,-1 1 1968 0,-1-2 304 0,-3 0 64 0,-4 0 16 16,-3 1 848-16,-2 2 192 0,-1 0 16 0,2 2 16 16,2 1-800-16,0 1-176 0,3 2-16 0,0 0-16 15,3 1-1648-15,2 0-320 0,2-2-64 0,1 3 0 0,4-1-384 0,-2-7 128 16,0 0-128-16,0 0 0 0,0 0 0 0,0 0 0 16,65 35 0-16,-65-35 0 0,0 0-176 0,63 18 0 15,-63-18 0-15,0 0 0 0,70 27-64 0,-70-27-16 16,0 0 0-16,55 35 0 0,-55-35 256 0,0 0-144 15,0 0 144-15,35 57-128 0,-35-57 128 0,-4 28 0 16,-3-14 0-16,-5-2 0 0,-3-2 320 0,-2-1-16 16,-4 1 0-16,-5 0 0 0,-1-3-96 0,1-1-16 15,-3-2 0-15,2 2 0 0,3-3-64 0,3-1 0 16,3-2-128-16,4 2-17056 0</inkml:trace>
  <inkml:trace contextRef="#ctx1" brushRef="#br0" timeOffset="8701.79">29142 4709 15663 0,'-4'6'1392'0,"-1"-1"-1120"0,3 1-272 0,0-3 0 0,2 0 0 0,-3 2 0 0,-1 5 128 0,-4 6-128 15,-1 2 304-15,-1 2 0 0,2-3 0 0,1-4 0 0,1-3-304 0,2-5 0 16,2-1 0-16,2-1-7488 16</inkml:trace>
  <inkml:trace contextRef="#ctx1" brushRef="#br0" timeOffset="9676.34">29718 4352 10127 0,'2'-2'896'0,"-2"2"-704"0,0 0-192 0,0 0 0 0,1 0 992 0,-1 0 160 0,1 0 48 0,-1 2 0 0,2-1 1040 0,1 3 224 16,-1 2 32-16,0 1 16 0,-2-7-832 0,0 0-160 0,0 0-48 0,0 0 0 15,14 61-576-15,-14-61-128 0,0 0-32 0,0 0 0 16,10 58-224-16,-10-58-64 0,0 0 0 0,0 0 0 15,17 55-320-15,-17-55-128 0,0 0 0 0,0 0 144 16,0 0-144-16,0 0 192 0,32 49-192 0,-32-49 192 31,0 0 48-31,0 0 16 0,0 0 0 0,0 0 0 0,34-7 320 0,-28 0 80 16,1 0 16-16,-1-1 0 0,-2-2 304 0,1-3 64 16,0 2 16-16,0-3 0 0,-2-1-416 0,1 0-96 15,1-2-16-15,-2 0 0 0,2-1-96 0,-1-1-32 16,1-1 0-16,0-1 0 0,1 0-80 0,0-1-32 15,2-1 0-15,2 2 0 0,0 0-288 0,0 2 0 16,0 4 128-16,-3 2-128 0,0 3 0 0,-3 3 0 16,-1 3 0-16,0-1 0 15,-2 5-528-15,0 0-64 0,1 3-16 0,-4 3-12384 0,2 1-2496 16</inkml:trace>
  <inkml:trace contextRef="#ctx1" brushRef="#br0" timeOffset="10030.34">30047 4514 3679 0,'6'-3'160'0,"-3"1"32"0,1-1-192 0,0 0 0 0,-1 1 0 0,0 1 0 16,1 0 1280-16,2-2 192 0,5-3 64 0,3-2 0 0,3 1 1536 0,0-2 304 16,-1 1 64-16,-1-1 16 15,-1 2-1152-15,-1-1-208 0,-2 1-48 0,-1-2-16 16,0 2-240-16,-1-3-64 0,-1 0 0 0,-1 0 0 0,-1-1-352 0,-2 0-80 15,-1-1-16-15,-3 0 0 0,-2-1-640 0,0-1-128 16,-4 3-16-16,-1-1-16 0,-3 2-288 0,0 3-48 16,-1 0-16-16,-2 3 0 0,2 1-128 0,-2 2 128 15,0 1-128-15,2 1 128 0,0 3-128 0,-1 4 0 16,3 0 0-16,0 2 0 0,2 4 0 0,0 0 0 16,4 5 0-16,2 0 0 0,1 2 0 0,0 1 0 15,0-22 0-15,7 45 0 0,-7-45-256 0,0 0 64 0,21 58 0 0,-21-58 16 16,0 0-96-16,0 0-32 0,40 55 0 0,-40-55 0 15,0 0-16-15,0 0-16 0,0 0 0 0,63 31 0 32,-63-31-464-32,0 0-96 0,0 0 0 0,59-1-15584 0</inkml:trace>
  <inkml:trace contextRef="#ctx1" brushRef="#br0" timeOffset="10306.93">30614 4263 9215 0,'0'-3'816'0,"0"-1"-656"0,0 1-160 0,0 1 0 0,0 1 2048 0,-2-2 368 15,0-1 80-15,-4-5 0 0,-3 1 944 0,-2 1 176 16,-3 3 32-16,0 4 16 0,-2 2-1392 0,-1 6-288 16,3 0-48-16,0 3-16 0,1 3-1008 0,2 2-208 15,1 1-32-15,2 1-16 0,2 1-464 0,0-1-192 16,4 0 128-16,0 2-128 0,2-20 0 0,0 0 0 15,9 54 0-15,-9-54 0 0,0 0 0 0,0 0 0 0,0 0 0 0,55 52 0 16,-55-52-144-16,0 0 144 0,53 4-192 0,-53-4 192 31,40-2-512-31,-40 2 16 0,40-8 0 0,-21 3 0 16,0-1-1920-16,-1 1-384 0</inkml:trace>
  <inkml:trace contextRef="#ctx1" brushRef="#br0" timeOffset="10591.19">30731 3953 15663 0,'0'-5'1392'0,"0"0"-1120"0,0 3-272 0,0 0 0 0,0 2 1648 0,0-1 272 15,1-2 48-15,-1-1 16 0,0-1 1376 0,0 4 288 16,0 5 48-16,0 3 16 16,0 6-1904-16,0-13-368 0,2 38-80 0,-2-38-16 0,4 57-864 0,-4-57-176 15,7 66-48-15,-7-66 0 0,7 71-256 0,-7-71 160 16,9 66-160-16,-9-66 128 0,7 52-128 0,-7-52 0 15,10 48 0-15,-10-48 0 0,0 0 0 0,18 64 0 16,-18-64 0-16,0 0 0 16,0 0 0-16,0 0 0 0,33 58 0 0,-28-54 0 0,1-1 0 0,-1-2 0 15,1-1 0-15,0-2 0 16,-1-1-256-16,0-1-64 0,-3-4-32 0,1 1 0 16,-1 0-2096-16,-1-3-432 0,-1 2-64 0,0-2-12256 0</inkml:trace>
  <inkml:trace contextRef="#ctx1" brushRef="#br0" timeOffset="10764.17">30617 4212 2751 0,'-12'-7'256'0,"8"4"-256"16,1 0 0-16,2 2 0 0,-1-1 3840 0,2 1 736 0,2-1 144 0,1 1 16 15,2 0-640-15,5-4-128 0,3 3-16 0,2-1-16 0,-15 3-1648 0,41-7-336 16,-41 7-64-16,48-7-16 16,-48 7-1264-16,51-6-256 15,-51 6-48-15,43-4-16 0,-43 4-288 0,45-6 128 16,-45 6-128-16,41-3 0 0,-41 3 0 0,0 0-224 15,55 3 16-15,-55-3-12112 16,0 0-2416-16</inkml:trace>
  <inkml:trace contextRef="#ctx1" brushRef="#br0" timeOffset="11148.63">31073 4210 17503 0,'3'7'768'0,"-3"-4"176"0,1 2-752 0,-1-1-192 0,0-1 0 0,0-1 0 16,0 3 2080-16,0 2 384 0,-1 4 80 0,-1 5 16 16,1 3-416-16,-1 0-80 0,1 1-16 0,-2-1 0 15,3-19-1104-15,2 38-240 0,-2-38-32 0,0 0-16 16,8 48-336-16,-8-48-64 0,0 0 0 0,0 0-16 0,0 0 288 16,45 46 64-16,-45-46 16 0,0 0 0 0,0 0-160 0,48 4-16 15,-35-6-16-15,0 0 0 0,0-3-160 0,-2 1-16 16,2-1-16-16,-1-3 0 0,0 1 16 0,-1-1 0 15,-1-2 0-15,1-1 0 16,-2-1 64-16,-1-2 16 0,-1-3 0 0,-3 0 0 16,-1-1 48-16,-1-2 16 0,-5-1 0 0,-2 0 0 15,1 1-64-15,-3 2-16 0,-1-1 0 0,-2 2 0 0,-4 2-112 0,0 1-32 0,-1 1 0 16,-2 3 0-16,1 2-160 0,-1-1 192 0,0 2-192 0,1 1 192 16,2 4-192-16,3-1 160 15,1 3-160-15,1 0 160 0,4 0-160 0,-2 3 0 0,2 1 0 16,1 2 0-1,1 1-432-15,-1 1-16 0,1 3 0 0,0 2 0 16,3 1-320-16,0-14-80 0,0 0-16 0,10 57-18624 0</inkml:trace>
  <inkml:trace contextRef="#ctx1" brushRef="#br0" timeOffset="11625.72">31539 4133 11055 0,'-1'-6'976'0,"-1"3"-784"16,2 2-192-16,-1-1 0 0,-1 2 1824 0,2 0 320 0,-1 2 64 0,0-1 16 0,-2 2 800 0,0 1 176 0,-1 2 16 0,-1 2 16 31,3 4-992-31,-3 0-192 0,3 1-32 0,-1 3-16 16,1-1-1056-16,1 1-224 0,1-16-32 0,0 0-16 0,1 51-336 0,-1-51-64 0,0 0-16 0,0 0 0 15,10 56-80-15,-10-56-32 16,0 0 0-16,0 0 0 0,0 0 48 0,0 0 16 0,0 0 0 0,0 0 0 16,0 0 16-16,0 0 0 0,24 52 0 0,-25-52 0 15,1-1 0-15,-3 0 0 0,2-2 0 0,-4 0 0 16,1 0 32-16,0-1 16 16,0-2 0-16,-1 1 0 0,1-2 48 15,0 1 16-15,1-3 0 0,0 2 0 0,2-3 32 0,1 2 0 0,0-1 0 0,1 1 0 16,2 1-112-16,1-2 0 0,1 2-16 0,2 0 0 15,-2 2-240-15,4-1 144 0,-1 2-144 0,1 1 128 0,-1 0-128 0,1 2 0 32,-1 1 0-32,2 0 0 0,-1 0 0 0,0 1 0 15,0-1 0-15,1 2 0 0,-2-1 0 0,1 0 0 16,-1 1 0-16,1-1 0 0,-1-1 0 0,-1 2 0 16,2-2 0-16,-2 0 0 0,0 0 0 0,-2 0 0 15,3 0 0-15,-4-2 0 16,1 2-496-16,-2 0-16 0,1-1-16 0,-1 1 0 15,-1 0-432-15,-1 1-64 0,1-1-32 0,-2 2-12144 0,1 0-2432 0</inkml:trace>
  <inkml:trace contextRef="#ctx1" brushRef="#br0" timeOffset="12116.89">32070 4133 5519 0,'0'-5'240'0,"-1"3"64"0,-1 0-304 0,2 1 0 0,-1-1 0 0,0 1 0 0,-1 0 2448 15,-1-1 432-15,-1-1 96 0,-2 1 16 0,-3-3 1040 0,-4 2 224 0,-3 1 32 0,-1 0 16 16,-1 4-1520-16,0-2-304 0,1 2-64 0,1 3-16 16,2 0-1456-16,3 2-304 0,1 0-48 0,0 3-16 15,4 0-368-15,1 0-80 16,2 1 0-16,3 1-128 0,0-1 0 0,0-11 0 0,0 0 0 0,0 0 0 16,0 0 0-16,38 57 0 0,-38-57 0 0,0 0 0 15,0 0 0-15,0 0 0 0,62 49 0 0,-62-49 0 16,0 0 0-16,0 0 0 0,57 45 0 0,-57-45 0 15,0 0 0-15,0 0 0 0,50 44 0 0,-50-44 0 0,0 0 128 0,0 0-128 16,0 0 0-16,0 0 0 16,41 49 240-16,-41-44-64 0,-2-1-16 0,-5-1 0 15,-1 0 160-15,-3-1 48 0,-3 1 0 0,-1-1 0 16,-5 0-48-16,-3 0 0 0,2-1 0 0,-3-1 0 16,1-1-64-16,2-1-32 0,1 1 0 0,2-2 0 0,2 0-480 15,4 1-80-15,0 0-32 0,4 1-13296 16,2-1-2656-16</inkml:trace>
  <inkml:trace contextRef="#ctx1" brushRef="#br0" timeOffset="64986.68">11747 15755 3279 0,'2'-4'288'0,"0"0"-288"0,-1 3 0 0,-1 1 0 0,3 0 0 0,-2 0 0 16,2-2 0-16,0 1 0 0,3-2 0 0,-2 0 0 31,2 2 0-31,-4-1 0 0,4 2 0 0,-4 0 0 16,-1 2 0-16,-1 1 0 0,0-1 0 0,-3 1 0 0,-3 0 0 0,1 0 0 16</inkml:trace>
  <inkml:trace contextRef="#ctx1" brushRef="#br0" timeOffset="65975.42">11471 15486 911 0,'0'-2'0'0,"0"-1"0"0,1 2 0 0,1-2 0 0,-2 2 736 0,0-1 64 0,1 1 16 0,1-2 0 16,-1-3 480-16,1-1 112 0,-2 0 0 0,0 0 16 15,0 0 176-15,0-1 48 0,-3 1 0 0,1 0 0 16,2 1 64-16,0 0 16 0,0 2 0 0,2-2 0 0,1 4-592 0,-1-3-112 31,3 2-32-31,-1-1 0 0,3 1-672 0,0 1-144 16,3-4-32-16,3 2 0 0,1-1 32 0,3 0 0 15,4-1 0-15,1 1 0 0,2 0 160 0,0 1 48 16,1 0 0-16,0 1 0 0,3 0-16 0,-1 0 0 16,0 2 0-16,1-2 0 0,-1 3 16 0,1-1 16 15,2-1 0-15,1-1 0 0,-1 2-160 0,1 0-48 16,1-1 0-16,4 1 0 0,-3-1-64 0,4 1-128 16,1 0 176-16,3 1-176 0,2 0 128 0,-1 0-128 0,0 1 0 15,2 0 0-15,0 1 960 0,3-1 96 0,1 2 16 16,1 0 0-1,2 1-1536-15,3 0-304 0,1 3-64 0,1 2-16 0,1 1 848 0,-2-2 192 0,0 4 16 0,-1-3 16 16,-4 0-32-16,3 1 0 0,2 0 0 0,1 2 0 16,4 4 16-16,-1-2 0 0,2 0 0 0,-3-3 0 15,-3 1-48-15,0 1-16 0,1 1 0 0,-1 1 0 16,2 4-144-16,-3 0 0 0,-1 4 0 0,0-3 128 16,0 1-128-16,-3-4 0 0,-50-17 0 0,90 32 0 0,-90-32 128 0,99 38-128 15,-43-15 128-15,4 1-128 16,5 0 304-16,1 0-32 0,-1-1 0 0,-3-5 0 15,0 0-64-15,-1-1-16 0,0-2 0 0,-2-1 0 16,1-2 96-16,-4 0 16 0,1-1 0 0,-5-1 0 16,-4-2 32-16,-3-1 16 0,-3-1 0 0,-5-2 0 15,-4 1 64-15,-6-1 16 0,-5-1 0 0,-5-2 0 16,-4 2-176-16,-5-2-48 0,-1 2 0 0,-4-3 0 0,-1 0-208 0,-5 0 0 16,-1 0 128-16,-4 0-128 0,-1 0-128 0,-4 0-80 15,-4 2-16-15,-4 0-18032 0</inkml:trace>
  <inkml:trace contextRef="#ctx1" brushRef="#br0" timeOffset="67325.17">11475 15066 1839 0,'-3'0'160'0,"2"0"-160"0,0-1 0 0,-1 1 0 0,1 0 1072 16,1 0 176-16,0-2 32 0,0 1 16 0,1-2 432 0,-1 0 64 0,2-1 32 0,-2-2 0 15,1 3-608-15,0-1-112 16,1 0-16-16,-2-2-16 0,1 1-384 0,1-2-80 0,1 0-16 0,-1-5 0 15,3 1 288-15,0-2 48 0,1-1 16 0,2-3 0 16,4 0 464-16,-1-4 112 16,5-3 16-16,-1 0 0 0,3-3-464 0,2 0-96 0,-1 2-16 0,-1-2 0 15,2 0-336-15,-2 0-80 16,0 3-16-16,-1-1 0 0,-1 2-16 0,2-5 0 0,2-4 0 0,3-5 0 16,-1-1 128-16,4-2 0 0,1 2 16 0,-2-2 0 15,0 1-208-15,2 1-32 0,0 0-16 0,1-1 0 0,1 3-192 0,0 0-32 16,1 2-16-16,0 2 0 0,-4 1-160 0,7-4 192 15,8-9-192-15,4-3 192 16,0-1-192-16,1-1 0 0,0 1 0 0,1 0 0 16,1 1 0-16,0 0 0 0,0 1 0 0,0 3 0 15,-7 8 128-15,5-3-128 0,7-5 0 0,2-2 128 16,3-1-128-16,1-1 0 0,2-2 0 0,0 1 128 16,-1 2-128-16,2 0 0 0,1-1 144 0,-4 3-144 15,0 5 0-15,-2 1 144 0,-2 1-144 0,7-3 0 0,7-5 160 0,2 1-160 16,2 5 128-16,1 1-128 0,-2 4 128 0,-4 3-128 15,-5 0 0-15,-2 2 128 0,-2 4-128 0,-5 1 0 16,-6 1 0-16,-1 3 128 0,2 2-128 0,2 1 0 16,3 2 0-16,-4 2 0 0,-2 0 0 0,0 2 0 15,-1 1 0-15,-3 3 0 0,-3 1 0 0,-2 3 0 16,2 2 128-16,-2 1-128 0,-1 3 0 0,0 1 0 16,1 2 0-16,2 1 0 0,-3-2 0 0,5 1 0 15,3 0 0-15,-13-2 0 0,-9-1 0 0,6-2 0 16,9 2 0-16,13-3 0 0,6 0 0 0,5-3 0 15,-1 0 0-15,-2-1 0 0,-2 0 0 0,-3-2 0 16,-1 1 0-16,-28 2 128 0,-5 0 0 0,-1 2-128 0,-1-2 192 0,0 0-64 16,2 0-128-16,1-1 160 0,4 0-160 15,-2 1 160-15,-4 0-160 0,-5 2 0 0,-3-1 0 0,-8 5-18736 16</inkml:trace>
  <inkml:trace contextRef="#ctx1" brushRef="#br0" timeOffset="68861.39">11313 14976 5519 0,'0'0'496'0,"0"0"-496"0,1 0 0 0,1 0 0 0,-2-2 1216 0,1 1 160 0,2-1 32 0,0 0 0 16,1-3 624-16,3 1 128 15,2-3 16-15,-1 0 16 0,-1 0-320 0,0 0-64 0,0-2-16 0,-1 1 0 0,0-2-256 0,-1 0-48 16,-1-1-16-16,-1-2 0 15,0-1-256-15,-3-2-64 0,3 1-16 0,-3-2 0 16,1 1-320-16,-1-3-64 0,0-3-16 0,0 0 0 16,0 3-304-16,2-5-64 0,-2-1-16 0,0-3 0 15,1 7-16-15,2-5 0 0,0-5 0 0,4-1 0 0,0-4-64 0,1 1-16 16,4-3 0-16,0-2 0 0,4 1-128 16,-1-2-128-16,4-2 192 0,-1 1-192 15,3-2 128-15,-1 0-128 0,0 6 0 0,0-6 0 16,4-2 0-16,1-2 0 0,1 0 0 0,0-2 0 15,5-3 0-15,1-3 0 0,0 3 0 0,-1 5 0 0,-4 5 0 16,7-3 0-16,5-7 0 0,7 1 0 0,2 0 0 0,1 1 0 16,3 3-128-16,-1-1 128 15,3-1 0-15,-2 2 0 0,3 1 0 0,-2 2 0 16,-3 1 0-16,7-2 0 0,4-4 0 0,2 0 0 16,5 0 0-16,-2-1 0 0,1-1 0 0,-1-2 0 15,-1 3 0-15,0 1 0 0,-3 2 0 0,-1 1 0 16,-3 0 0-16,0 5 0 0,-2 1 0 0,-1 1 0 0,1 1 0 0,-1 1 0 15,0 0 0-15,4-1 0 16,3 3 0-16,2-2 0 0,2-2 128 0,2 0-128 0,0-1 0 0,-3 3 0 16,-3 3 128-16,0-2-128 0,2 2 0 0,2 0 0 15,3-1 0-15,-2 5 0 0,-4 6 0 0,-2 1 0 16,-3 4 0-16,-2 2 0 0,0 2 0 0,0 3 0 16,2 1 128-16,0 2-128 0,1 3 0 0,1 0 160 15,2 1-160-15,1-4 128 0,2 0-128 0,4-3 0 16,5 1 0-16,2-2 0 0,0 0 0 0,2 1 0 15,0-3 0-15,-2 2 0 0,0 1 0 0,-2-1 0 16,-3 2 0-16,2 0 0 0,2 1 0 0,-2-2 0 16,1 2 0-16,-4 1 0 0,0 0 176 0,-1-1-48 0,0-2-128 0,-1 0 192 15,-2-1-64-15,1 0 0 0,-2-1-128 0,-6-1 192 16,-5 2-64-16,-3-2 0 0,-2 1-128 0,-1-1 192 16,-1 2-192-16,-6 0 0 0,-3 1 128 0,-4 3-128 15,-6 3 0-15,-28 7-160 0,44-8 32 0,-44 8-18688 16</inkml:trace>
  <inkml:trace contextRef="#ctx1" brushRef="#br0" timeOffset="75210.89">4200 11974 3759 0,'0'0'336'0,"2"0"-336"0,-2 0 0 0,0 0 0 0,2-2 768 0,0 2 96 0,-1-1 16 0,2-1 16 15,1-1-432-15,1 1-80 16,0 0-32-16,-2-1 32 0,1 2-384 0,1 0 0 0,-3-1 0 0,1 2 0 31,0-1 0-31,-2 1 0 0,1-2 0 0,-1 2 0 16,1-1 288-16,-1-1 128 0,2 1 32 0,-3 1 16 15,1-1 256-15,1 1 48 0,-2-2 16 0,0 2 48 16,0 0-112-16,0-1-16 0,0 1 0 0,0 0 32 0,0 0 384 0,-2 0 80 16,1-2 16-16,-2 1 16 0,2 1 144 0,-1-3 32 15,-1 2 0-15,-1-2 16 0,1 0 16 0,-1-1 0 16,0 0 0-16,1-2 32 0,-1 0-160 0,-2 1-32 16,2-2 0-16,-2 0 48 0,1 0-240 0,-2-1-64 0,0 1 0 0,-1 0 32 15,1 2-288-15,-1-2-64 0,-1 1-16 0,0 0 32 16,-1 1-288-16,-2-1-64 0,1 2-16 0,-2-2 0 15,-1 3-80-15,0 0-16 0,1 1 0 16,-2 0 0-16,-1-1-16 0,1 3-16 16,-2-1 0-16,1 1 0 0,1 1-32 0,1 1-16 15,1 1 0-15,0 1 0 0,0 0-48 0,2 2 0 16,-2 1 0-16,1 1 0 0,0 1-128 0,0-1 128 16,-1 4-128-16,0 0 128 0,1 1-128 0,-3 3 0 0,1-1 0 15,0 1 128-15,0-1-128 0,0 1 0 16,1-1 0-16,1 2 0 0,-1 0 0 0,3 0 0 0,0-1 0 0,0 1 0 15,3-2 0-15,1 2 0 0,1 0 0 0,2 0 0 16,0 0 0-16,0 0 0 0,2 1 0 0,1-1 0 16,-2 2 0-16,2-1 0 0,2-3 0 0,-2 1 0 15,1 0-128-15,2 1 128 0,0-3 0 0,1 1 0 16,2 2 0-16,-1 1 0 0,4 1 0 0,1-1 0 16,0 1 0-16,0-2 0 0,1 1 0 0,2-3 0 15,1 2-128-15,-3-2 128 0,2-1 0 0,-13-14 0 16,0 0 0-16,42 32 0 0,-42-32 0 0,0 0 0 15,48 27 0-15,-48-27 0 0,0 0 0 0,0 0 0 16,68 28 0-16,-68-28 0 0,0 0 0 0,0 0 0 0,69 20-128 0,-69-20 128 16,0 0 0-16,0 0 0 15,0 0 0-15,82 6 0 0,-82-6 0 0,0 0 0 0,0 0-128 0,0 0 128 16,72-12 0-16,-72 12 0 0,0 0 0 0,0 0 0 16,0 0 0-16,72-26 0 0,-72 26 0 0,0 0 0 15,0 0 0-15,68-29 0 0,-68 29 0 0,0 0 0 16,49-29 0-16,-49 29 0 0,0 0 0 0,44-36 0 0,-44 36 144 0,26-28-144 15,-15 14 128-15,0-2-128 16,-1 2 128-16,-1 0-128 0,1-1 144 0,-2-1-144 0,1 0 192 0,-1 0-192 16,-2 0 224-16,1 0-64 0,-2 1-16 0,1-2 0 15,-2-1 48-15,-2-1 0 0,0 1 0 0,-2 0 0 16,2-1 64-16,-2-1 0 0,-2 3 16 0,1-1 0 16,-3 1 48-16,-3 0 16 15,-2 2 0-15,-1-2 0 0,2 1 32 0,-3 2 0 0,-1-2 0 0,0 1 0 16,-1 1-48-16,0 0-16 0,0 0 0 0,1-1 0 15,-2 3-96-15,0-2-16 0,1 1 0 0,-3-1 0 16,-1 1-16-16,-2 0-16 0,-1 1 0 0,-1 0 0 16,-2 1-32-16,2 1 0 0,-3 2 0 0,3 1 0 15,1 1 0-15,0 3-128 0,-3 2 192 0,-1 1-64 0,0 1 16 0,-1 2 0 16,0 1 0-16,-2 0 0 16,0 3-16-16,1 0-128 0,2 1 192 0,2 0-64 15,1-1-128-15,1 0 0 0,1 0 0 0,3 2 128 16,1-1-128-16,1-1 0 0,2 2 0 0,-1-2 0 15,3 0 0-15,-1 0 0 0,2 0 0 0,1-1 0 16,1-1-304-16,1 1 16 0,2 0 0 0,1-2 0 16,1 1-464-16,2 0-80 0,2 0-32 0,-1 1 0 15,2 1-416-15,1 0-96 0,2 2-16 0,0 0 0 16,2 0-208-16,1 1-32 0</inkml:trace>
  <inkml:trace contextRef="#ctx1" brushRef="#br0" timeOffset="76037.2">4041 11887 13823 0,'0'0'1216'0,"0"-1"-960"0,0 0-256 0,0-1 0 0,0 1 1280 0,0-1 224 0,0-1 32 0,0-2 16 15,0-4 1072-15,0-1 224 0,4-1 32 0,-1-4 16 16,-1-1-592-16,4-2-128 0,1-6-32 0,0-3 0 16,3-4-864-16,0-2-192 0,1-2-16 0,1-5-16 0,0-2-512 0,4-2-96 15,-1 0-32-15,1 1 0 0,0-1-128 16,-1 0-32-16,1 0 0 0,2-4 0 0,0-4-96 0,5-5-32 15,2-3 0-15,4-1 0 0,-1 4-128 0,0 4 160 16,-1 5-160-16,-2 1 160 0,1 3-160 0,1-4 0 16,1-3 0-16,0 1 0 15,2-1 0-15,-2 4 0 0,-1 5 144 0,-3 2-144 0,0 3 0 0,-1 5 128 16,-4 4-128-16,1 4 0 0,-2 2 0 0,-18 22 144 16,37-32-144-16,-37 32 0 0,0 0 128 0,45-33-128 15,-45 33 0-15,0 0 0 0,0 0 128 0,47-31-128 16,-37 26 0-16,0-2 0 0,-3 1 0 0,0-1 0 0,-1 1 128 0,-1 1-128 15,1 0 0-15,-2 0 0 0,-1 0 0 0,0 0 0 16,-3 1 0-16,0-1-304 16,-2 4 64-16,0 0-13040 15,-1 1-2608-15</inkml:trace>
  <inkml:trace contextRef="#ctx1" brushRef="#br0" timeOffset="76530.7">5159 9798 20271 0,'-1'-2'896'0,"1"2"192"0,0 0-880 0,0 0-208 15,1 2 0-15,1-1 0 0,1 2 896 0,-1 3 128 0,1 4 16 0,3 2 16 0,1 5 864 0,0 3 192 0,0 3 16 0,2 1 16 16,-1 0-848-16,1 1-160 0,-2 2-48 0,-2 0 0 16,2 1-368-16,-1-2-80 15,0-2 0-15,-2-3-16 0,2 0-160 0,-2-3-16 0,-1 1-16 0,-1-4 0 0,1-1-48 0,-1-1 0 16,-1-2 0-16,0-2 0 0,1-1-192 0,-1-2-32 31,-1-2-16-31,0-1 0 0,0-2-144 0,-1-2 0 16,1-2 0-16,-2 0 0 0,2-1 0 0,-1-3-144 15,-2-1 0-15,0-2 0 16,2 0-1120-16,-3-3-208 0,0 0-64 0,1-2-15120 0</inkml:trace>
  <inkml:trace contextRef="#ctx1" brushRef="#br0" timeOffset="76807.87">5007 9699 16575 0,'8'-14'736'15,"-2"5"160"-15,1 2-720 0,0-1-176 0,0 2 0 0,-1 1 0 16,2-1 640-16,8-4 80 0,6-6 32 0,10-2 0 16,4 1 1776-16,-2 0 352 0,-34 17 80 0,61-20 16 0,-61 20-1184 0,0 0-224 15,68-1-48-15,-68 1-16 0,0 0-384 0,0 0-80 16,60 28-16-16,-60-28 0 0,0 0-416 0,23 38-96 16,-22-22 0-16,-2 1-16 0,-2 0-256 0,-4 0-48 15,-3 0-16-15,-2 0 0 0,-3-2-176 0,0 2 160 16,-2 0-160-16,0-1 160 0,0-2 0 0,0-1 0 15,2-1 0-15,-1-2 0 0,0 0-160 0,2-2 192 16,3 0-192-16,0-1 192 0,-1-2-192 0,4 1 0 16,2-2 0-16,2 2 0 0,4-2-448 0,1-1 48 15,5 1 0-15,1-1 0 16,2-3-1792-16,-9 0-368 0</inkml:trace>
  <inkml:trace contextRef="#ctx1" brushRef="#br0" timeOffset="77055.2">5479 10032 11967 0,'0'2'1072'16,"0"-1"-864"-16,0 1-208 0,0-1 0 16,0-1 1760-16,0 1 304 0,0 4 64 0,0 0 16 15,1 4 1216-15,-1 2 240 0,1 0 48 0,1 2 16 16,1 0-1552-16,0 0-304 0,-2-1-64 0,2 0-16 0,0 0-912 0,-1-2-192 15,3-1-48-15,-4-1 0 0,2-1-336 0,0 0-80 16,0-2-16-16,-2-1 0 0,0 0-144 0,1-1 0 16,-2-2 0-16,1-1 0 15,1-1-624-15,-1-1-96 0,0-2-32 0,1-1-17008 0</inkml:trace>
  <inkml:trace contextRef="#ctx1" brushRef="#br0" timeOffset="77324.48">5596 9915 5519 0,'1'-3'496'0,"1"2"-496"16,1-1 0-16,-1 2 0 0,1 0 3840 0,-1 0 656 0,0 0 144 0,3 2 32 16,-5-2-880-16,0 0-160 0,0 0-48 0,0 0 0 15,62 24-1600-15,-62-24-320 16,0 0-64-16,0 0 0 0,0 0-1088 0,70 30-192 0,-70-30-64 0,0 0 0 0,0 0-64 0,0 0-32 31,0 0 0-31,70 17 0 0,-62-15-32 0,1 1-128 0,-2 0 192 0,0 0-64 0,0 0-128 0,-3-1 0 16,0 1 0-16,-1 0 128 15,0 0-128-15,0-2 0 0,-2 1 0 0,2-1-176 16,0-1-528-16,0 0-128 0,0-1 0 0,-2 1-17328 0</inkml:trace>
  <inkml:trace contextRef="#ctx1" brushRef="#br0" timeOffset="77562.33">5780 9767 22111 0,'-2'1'1968'0,"1"1"-1584"0,-1-2-384 0,1 1 0 31,-1 0 1856-31,1 2 304 0,-3 2 48 0,-2 3 16 16,-1 5 400-16,-1 1 96 0,-1 1 16 0,2 1 0 15,1-1-1776-15,1 0-368 0,1-1-64 0,-2 0-16 0,3-1-256 16,0-5-48-16,2 0-16 0,-2 0 0 0,3 1-192 0,-1 0 0 16,1-1 0-16,-2 1 0 0,2-2 0 0,0-1-160 15,2 1 32-15,-1-3-12400 16,2 2-2464-16</inkml:trace>
  <inkml:trace contextRef="#ctx1" brushRef="#br0" timeOffset="77984.13">5973 10037 16575 0,'3'2'736'0,"-2"0"160"0,2-1-720 0,-1 1-176 0,-1-2 0 0,0 0 0 15,1 0 2416-15,1 0 448 0,1 0 80 0,-4 0 32 16,0 0-432-16,0 0-96 0,0 0-16 0,0 0 0 15,56-16-1152-15,-46 12-224 0,0-5-48 0,0 1-16 16,0-1-384-16,0 0-80 0,0 0-16 0,0-1 0 16,-2-1-208-16,1 0-48 0,-2 1-16 0,-2-3 0 15,1 0-16-15,0-2 0 0,-2-2 0 0,0-2 0 0,-3 2 64 0,1 1 16 16,-4 0 0-16,1 2 0 0,-2 3-16 0,0 2 0 16,1 3 0-16,-4 2 0 0,0 3-80 0,-1-1-16 15,0 5 0-15,0 1 0 0,0 2-192 0,0 3 0 16,0 0 128-16,0 3-128 0,3-1-128 0,-1 2-80 15,3 2-16-15,0-1 0 0,2 2-16 0,2-2 0 16,-1-1 0-16,2 1 0 0,2 1 80 0,1 1 16 16,-6-16 0-16,0 0 0 0,27 37-16 0,-27-37 0 0,0 0 0 0,0 0 0 15,0 0 160-15,58 27-192 0,-58-27 192 16,0 0-192-16,0 0 192 0,55-13-192 16,-55 13 192-16,0 0-192 0,52-30 64 0,-52 30 0 15,30-20 0-15,-15 9 0 16,-15 11-576-16,39-28-96 0</inkml:trace>
  <inkml:trace contextRef="#ctx1" brushRef="#br0" timeOffset="78292.25">6232 9117 33167 0,'-3'0'1472'0,"3"1"304"0,1 1-1424 0,1 1-352 0,-1-1 0 0,0 3 0 0,1 0 768 0,2 5 96 0,-4-10 16 0,23 44 0 0,-23-44 608 0,35 71 128 16,-14-29 32-16,-1 3 0 0,1 3-1072 0,-1 3-192 16,0 1-64-16,-2-1 0 0,2-1-96 0,-3-5-32 15,0-6 0-15,-17-39 0 0,29 61 128 0,-29-61 32 0,29 45 0 0,-29-45 0 16,0 0 16-16,0 0 0 0,43 47 0 0,-43-47 0 16,0 0-128-16,0 0-32 0,0 0 0 0,0 0 0 31,0 0-208-31,0 0 128 0,0 0-128 0,0 0 0 15,0 0-208-15,0 0-144 0,0 0-32 0,0 0 0 16,0 0-624-16,0 0-128 0,0 0-16 0,27-16-18240 16</inkml:trace>
  <inkml:trace contextRef="#ctx1" brushRef="#br0" timeOffset="85965.5">23053 16476 23039 0,'-1'1'2048'0,"0"1"-1648"0,-1-1-400 0,2 1 0 0,2 0 1280 0,-5 3 192 16,0 5 16-16,-3 4 16 0,-1 5 816 0,-1 5 176 0,2 2 16 0,2-3 16 16,4-23-1280-16,-2 43-256 15,2-43-48-15,5 41-16 16,-5-41-528-16,0 0-96 0,14 57-32 0,-14-57 0 0,0 0 0 0,21 46 0 0,-21-46 0 15,0 0 0-15,0 0 0 0,14 43 0 0,-14-43 0 16,0 0 0 0,0 0-16-16,0 0-16 0,4 34 0 0,-5-31 0 0,1-3-240 0,0 0 176 15,0 0-176-15,0 0 160 0,0 0-160 0,0 0 0 0,0-5 0 0,-2 0 0 32,4 0-656-32,-1-2-16 0,-1 2 0 0,-1-2-18576 15</inkml:trace>
  <inkml:trace contextRef="#ctx1" brushRef="#br0" timeOffset="86421.87">23043 16497 17503 0,'8'-13'768'0,"-4"8"176"0,3-2-752 0,0 0-192 0,-3 1 0 0,0 2 0 16,3-2 1680-16,6-4 304 0,5-4 64 0,5-3 16 15,1 2 688-15,-3 2 128 0,-2 4 16 0,-19 9 16 16,0 0-1344-16,52-9-272 0,-52 9-48 0,0 0-16 16,0 0-672-16,0 0-144 0,59 25-32 0,-59-25 0 15,0 0-144-15,0 0-48 0,19 47 0 0,-18-33 0 16,-1-2-16-16,-1 3-16 0,-2-3 0 0,-1 1 0 16,-1 0-16-16,-2-1 0 0,0 3 0 0,-1-3 0 15,-1 1-144-15,-1-2 0 0,-2 1 144 0,-1-1-144 16,-1-3 0-16,1 2 0 0,0-1 0 0,-1-2 0 0,4 0 0 15,-1-2 0-15,1 0 0 0,2-2 0 0,2-1 0 0,2 1 0 16,2-1 0-16,2-1 0 0,2-1 0 0,1 0 0 16,1 0 0-16,-4 0 0 0,0 0 0 0,0 0 0 15,0 0 0-15,0 0 0 0,65 13 0 0,-65-13 0 16,0 0 0-16,0 0-128 0,69 20 128 0,-69-20 0 16,0 0 0-16,0 0 0 0,62 25 0 0,-62-25 0 15,0 0 0-15,0 0 0 0,0 0 0 0,40 41 192 16,-40-41-32-16,0 0-16 0,0 0 144 0,0 0 32 0,8 35 0 0,-8-35 0 15,-1 7-64-15,1-4 0 0,-2 0 0 0,1-3 0 16,0 3-256-16,-1-5 160 16,2 0-160-16,-1-1 128 15,1-3-560-15,-2 2-112 0,4-2-32 0,-2 1-19200 0</inkml:trace>
  <inkml:trace contextRef="#ctx1" brushRef="#br0" timeOffset="86788.96">23447 16777 15663 0,'0'-2'1392'0,"2"1"-1120"0,-1 0-272 0,1 1 0 0,-1-2 2432 0,1 1 448 0,-1-1 64 0,2 0 32 0,1-1 592 0,0-1 112 16,-4 4 32-16,0 0 0 0,31-19-2320 0,-31 19-464 16,0 0-96-16,41-20 0 0,-41 20-384 0,0 0-64 15,40-22 0-15,-40 22-16 0,0 0-48 0,39-24-16 16,-39 24 0-16,20-17 0 15,-20 17 16-15,14-17 0 0,-9 8 0 0,-3 1 0 0,0-1-64 0,-4 2 0 16,-2-1 0-16,-3 1 0 16,-1 1-96-16,-2 2-32 0,-3 1 0 0,-1 2 0 15,1 1-128-15,-2 3 128 0,-1-1-128 0,1 4 128 0,2-2-128 0,0 2 0 0,2 1 0 0,2 0 0 16,1 0 0-16,1 2 0 16,1 2 0-16,0 0 0 0,4 0 0 0,2 1 0 15,0-12 0-15,0 0 0 0,7 31 0 0,-7-31 0 16,0 0 0-16,0 0 0 0,0 0 0 0,0 0 0 15,48 39 0-15,-48-39 0 0,0 0-384 0,0 0 64 0,0 0 0 0,65 6 0 32,-65-6-448-32,0 0-96 0,0 0-16 0,60-8-18928 15</inkml:trace>
  <inkml:trace contextRef="#ctx1" brushRef="#br0" timeOffset="87188.25">23772 16428 20271 0,'-2'-4'1792'0,"0"-1"-1424"0,1 3-368 0,1 0 0 0,0 1 2992 0,0-2 528 16,-2-1 96-16,-1-3 32 16,2 0-1056-16,0 1-208 0,1 5-32 0,1 3-16 15,2 4-1312-15,-3-6-272 0,0 0-48 0,0 0-16 0,18 55-256 0,-18-55-48 0,0 0-16 0,24 65 0 16,-24-65-224-16,20 47-144 0,-20-47 192 0,18 42-192 31,-18-42 0-31,0 0 0 0,22 50 0 0,-22-50 0 0,0 0 0 0,0 0 0 0,0 0 0 0,31 45 0 16,-31-45 0-16,0 0 0 15,0 0 0-15,0 0 0 0,0 0 160 0,0 0-160 0,0 0 128 0,0 0-128 16,-3 7 176-16,-1-11-48 16,-2-2-128-16,-3 0 192 15,2 1 32-15,-4-1 0 0,-2-1 0 0,-1 1 0 0,-1 2-80 0,-2 1-16 16,-2 2 0-16,0 2 0 0,0 2 0 0,1 3 0 16,1 1 0-16,3 0 0 0,3 1 0 0,2 2-128 15,1 0 192-15,2 1-64 0,3 2-128 0,2 0 0 16,1-13 0-16,0 0 0 0,0 0 0 0,18 44 0 15,-18-44 0-15,0 0 0 0,0 0 0 0,0 0 0 16,54 29 0-16,-54-29 128 0,0 0 64 0,0 0 16 16,53 0 0-16,-53 0 0 0,0 0-208 0,41-12 144 15,-41 12-144-15,0 0 128 0,37-20-416 0,-37 20-96 16,24-17 0-16,-24 17-21376 0</inkml:trace>
  <inkml:trace contextRef="#ctx1" brushRef="#br0" timeOffset="87727.82">24501 14959 22111 0,'-3'0'1968'0,"1"-2"-1584"0,-1 2-384 0,0 0 0 0,0 2 1504 0,-2-1 224 0,-8 2 32 0,-6 4 16 15,-6 4 624-15,-3 6 128 0,-1 4 32 0,0 5 0 16,1 4-1248-16,1-2-240 0,3 3-48 0,3-1-16 15,5-2-656-15,5-1-128 0,5-2-32 0,6 0 0 16,0-25 0-16,14 43-16 0,-14-43 0 0,0 0 0 16,50 48-176-16,-50-48 192 0,0 0-192 0,73 30 192 15,-73-30 0-15,0 0 16 0,82 12 0 0,-82-12 0 16,54 0-64-16,-54 0-16 0,0 0 0 0,53-4 0 0,-53 4-128 0,0 0 0 16,0 0 0-16,50-13 0 0,-50 13-224 0,0 0-128 15,10-12-32-15,-12 7-12496 16,-2 1-2512-16</inkml:trace>
  <inkml:trace contextRef="#ctx1" brushRef="#br0" timeOffset="87980.62">24313 15260 7359 0,'5'-2'656'0,"-1"1"-528"16,0-1-128-16,0 1 0 15,1 1 2768-15,-1 0 528 0,1-1 96 0,-5 1 32 0,0 0 848 0,0 0 160 0,78-3 48 0,-78 3 0 16,57 0-2304-16,-57 0-464 0,0 0-96 0,76 8-16 15,-76-8-896-15,0 0-192 16,65 23-48-16,-65-23 0 0,0 0-112 0,41 38-32 0,-41-38 0 0,0 0 0 16,15 45-128-16,-15-45-48 0,-1 30 0 0,1-30 0 15,-6 27-144-15,2-17 0 16,1-1 144-16,-1 0-144 0,0-2 0 0,1-1 0 16,3-6 0-16,-4 5 128 0,2-3-288 0,2-2-48 0,0-2-16 0,-1-1-13024 15,1 1-2592-15</inkml:trace>
  <inkml:trace contextRef="#ctx1" brushRef="#br0" timeOffset="88307.53">24740 15190 27647 0,'1'-1'1216'0,"-1"0"256"0,2-1-1168 0,-1 2-304 16,1 0 0-16,-2 2 0 0,1-1 2304 0,-1-1 384 0,0 0 96 0,0 0 16 15,0 0-1136-15,20 47-240 0,-20-47-32 0,0 0-16 31,10 45-752-31,-10-45-160 0,0 0-16 0,8 44-16 0,-8-44-192 0,0 0-48 0,3 32 0 0,-4-25 0 32,1-7-192-32,0 0 0 0,0 0 0 0,0 0 0 15,0 0 0-15,0 0 0 0,0 0 0 0,0 0 0 16,0 0 0-16,0 0 0 0,0 0 0 0,8-13 0 16,-5 6 0-16,0-1 0 0,0-2 0 0,-1 0 0 15,3 0 224-15,-3 0-48 0,1-1-16 0,2 0 0 0,-3 1 112 0,3 0 32 16,-1 1 0-16,0 2 0 0,0 2-16 0,2-1 0 15,-2 2 0-15,2-2 0 0,0 3-128 0,-1 1-32 16,-5 2 0-16,0 0 0 0,0 0-128 0,0 0 0 16,0 0 0-16,0 0-176 15,0 0-608-15,51-8-128 0,-51 8-32 0,0 0-19408 0</inkml:trace>
  <inkml:trace contextRef="#ctx1" brushRef="#br0" timeOffset="88630.68">25031 15296 19343 0,'1'2'848'0,"1"-2"192"0,1 0-832 0,-2 0-208 0,1 0 0 0,-1-2 0 16,2 1 3248-16,-3 1 592 0,0 0 128 0,0 0 32 15,35-16-1248-15,-35 16-256 0,0 0-64 0,35-19 0 16,-35 19-1328-16,0 0-272 0,31-20-48 0,-31 20-16 16,0 0-192-16,23-19-32 0,-23 19-16 0,10-9 0 15,-7 3-224-15,-2-1-48 0,-1 1-16 0,-3-1 0 16,1 0-240-16,-4 0 176 0,0 1-176 0,-2 1 160 15,-1 0-160-15,-2 3 0 0,-2-1 0 0,-1 1 0 16,-3 4 0-16,0 1-144 0,2 2 144 0,-1 2-208 16,2 3-32-16,1 0 0 0,3 1 0 0,1 2 0 0,0 3 32 0,2-1 0 15,3 1 0-15,2 1 0 0,2-17 16 0,5 32 16 16,-5-32 0-16,0 0 0 0,26 41-16 0,-26-41-16 16,0 0 0-16,0 0 0 0,60 31 208 0,-60-31-192 15,0 0 192-15,0 0-192 0,63 12 192 0,-63-12 0 16,0 0 0-16,58 0-144 0,-58 0-176 0,0 0-16 15,54-10-16-15,-54 10-19056 16</inkml:trace>
  <inkml:trace contextRef="#ctx1" brushRef="#br0" timeOffset="89024.98">25338 15323 8287 0,'0'3'736'0,"0"-2"-592"0,0 1-144 0,0-2 0 15,1 1 4352-15,0-1 832 0,-1 0 160 0,0 0 32 16,0 0-1248-16,0 0-256 0,0 0-48 0,0 0-16 16,0 0-2368-16,57 21-480 0,-57-21-80 0,0 0-32 15,0 0-224-15,0 0-48 0,0 0-16 0,54-11 0 0,-54 11-128 0,0 0-32 16,28-15 0 0,-28 15 0-16,21-15-160 0,-21 15-48 0,18-14 0 0,-11 6 0 15,2-1-192-15,-5-1 144 0,0 1-144 0,-2-3 128 16,-2 1-128-16,-3-2 0 0,-1 2 0 0,-2 0 0 15,0 1 0-15,-2 3 0 0,1 0 128 0,-3 1-128 0,-1 3 0 0,-1 2 0 16,1 4 0-16,0 1 0 16,0 3 0-16,-1 1 0 0,1 2 0 0,2 2 0 15,1 0-160-15,1 1 160 0,1 1 0 0,2 2-144 0,1-1 144 0,3-15 0 16,0 30 0-16,0-30-128 16,0 0 128-16,6 37 0 0,-6-37 0 0,0 0 0 0,0 0 0 15,0 0 0-15,30 43 0 0,-30-43 0 0,0 0 0 0,0 0 0 16,0 0 0-16,0 0-128 0,63 26 128 0,-63-26 0 0,0 0 0 15,0 0 0 1,65 0-528-16,-65 0-32 0,0 0 0 0,0 0-13424 0,62-9-2688 0</inkml:trace>
  <inkml:trace contextRef="#ctx1" brushRef="#br0" timeOffset="89426.02">25679 15199 30399 0,'2'-4'1344'0,"-1"2"288"0,1-1-1312 0,-1 2-320 0,0 1 0 0,-1 0 0 16,2 0 2144-16,-2 0 352 0,0 0 80 0,0 0 16 16,0 0-1280-16,0 0-256 0,0 0-48 0,51 30-16 15,-51-30-480-15,0 0-112 0,0 0-16 0,35 50 0 16,-35-50-112-16,0 0-16 0,0 0-16 0,23 49 0 0,-23-49-96 0,0 0-16 16,0 0 0-16,0 0 0 0,0 0-128 0,12 40 192 15,-13-38-192-15,1-1 192 0,0 1-192 0,-1-2 160 16,-1-2-160-16,1-1 160 0,-1 1-160 0,2-3 0 15,-1 0 144-15,0-1-144 0,1 0 128 0,-2-1-128 16,2-1 128-16,2-2-128 0,-2 0 128 0,1-1-128 0,0-2 160 0,2-1-160 16,3 0 144-1,-2-2-144-15,3 1 128 0,2-1-128 16,0 2 0-16,1 1 0 0,-10 13 0 0,24-17 0 16,-24 17 0-16,0 0 0 0,0 0 0 0,0 0 0 15,0 0 0-15,61 8 0 0,-61-8 0 0,0 0 0 16,0 0 0-16,38 53 0 0,-38-53 0 0,0 0 0 0,24 52 0 0,-24-52 0 15,0 0 0-15,16 49 128 0,-16-49 96 16,0 0 16-16,0 0 0 0,0 0 0 0,27 46-48 0,-27-46-16 16,0 0 0-16,0 0 0 0,0 0-336 0,0 0-64 15,0 0-16-15,0 0-21360 16</inkml:trace>
  <inkml:trace contextRef="#ctx1" brushRef="#br0" timeOffset="90562.71">25460 11697 17503 0,'-1'-2'1552'0,"1"1"-1232"0,0 1-320 0,1 0 0 0,-1 0 1280 0,0-3 192 0,0 2 32 0,-1-1 16 0,0-1 1328 0,-1 0 272 0,1 1 48 0,-2 2 16 15,0 2-1168-15,3 1-224 0,-3 6-64 0,1 2 0 16,-1 6-1024-16,1 4-224 0,2 5-32 0,0 2-16 0,2 3-176 0,1 3-48 31,-1 3 0-31,3-1 0 0,0 3-208 0,-1-3 176 0,2-3-176 0,0-5 160 0,-2-1-160 0,-4-27 0 31,8 44 0-31,-5-27 0 0,0 0 128 0,-1-3-128 16,0-3 128-16,-2-1-128 0,-1-2 288 0,0-2-32 16,-1 0 0-16,1-4 0 0,-1 1 64 0,1-3 16 0,-2 0 0 0,2-1 0 15,-1-3-16-15,1-1-16 0,-1 0 0 0,2-4 0 16,0-1-16-16,3 0 0 0,0-2 0 0,1-4 0 15,3 1-112-15,3-2-32 0,3-4 0 0,3-1 0 16,3 1-144-16,2 1 0 0,3 1 0 0,2 3 128 16,-26 16-128-16,41-21 0 0,-41 21 0 0,47-10 0 15,-47 10 0-15,0 0 0 0,63 8 0 0,-63-8 0 16,0 0 0-16,44 40 0 0,-44-40-144 0,0 0 144 0,20 52 0 16,-20-33-160-16,-5 0 160 0,0 0-128 0,-4-4 128 15,-2-1 0-15,-3 1 0 0,-3-4-128 0,-1 0 128 0,-2-2 0 16,0-1 0-16,-1-2 0 0,0 1 0 0,1-3 0 15,1 0 0-15,4-2 0 0,1-2 0 0,2-2 0 16,4 0 0-16,4-1 0 16,4-3-384-16,1 2-80 0,2-2-32 0,3 1 0 15,-6 5-608-15,0 0-128 0,31-16-32 0,-31 16-17984 0</inkml:trace>
  <inkml:trace contextRef="#ctx1" brushRef="#br0" timeOffset="90869.03">26003 11852 8287 0,'0'-23'368'0,"0"14"80"0,-1-3-448 0,1 2 0 0,0 3 0 0,0 3 0 0,-2-3 2704 0,2-4 464 0,0-6 96 0,-1-3 0 16,1 2 336-16,-2 5 64 0,4 6 16 0,-2 4 0 16,1 4-1456-16,-2 4-304 0,2 3-48 0,1 5-16 15,-1 2-960-15,-1 4-208 0,1 2-48 0,1 3 0 0,-1 3-128 0,-1 1-48 16,3 0 0-16,-2 2 0 0,1 1-48 0,1 0-16 15,1 2 0-15,-4-33 0 16,10 58-128-16,-10-58-16 0,8 49-16 0,-8-49 0 0,7 40-112 0,-7-40 0 16,0 0-128-16,9 42 192 15,-9-42-48-15,0 0-16 0,0 0 0 0,0 0 0 16,5 34-128-16,-5-31 0 0,2-2 0 0,-2-1 128 16,1 0-448-16,1-1-80 0,0-1-32 0,1-1 0 15,0 1-768-15,1-1-144 0,1-1-48 0,-1-1-17552 16</inkml:trace>
  <inkml:trace contextRef="#ctx1" brushRef="#br0" timeOffset="91454.25">26212 12027 20271 0,'3'2'896'0,"-2"-1"192"0,1 0-880 0,-1 2-208 0,-1 0 0 0,0 0 0 16,0 1 2704-16,0 3 496 0,0-7 112 0,1 31 16 15,-1-8-896-15,0 0-160 0,0-23-32 0,3 38-16 16,-3-38-1456-16,0 0-304 0,13 48-48 0,-13-48-16 15,0 0-256-15,0 0-144 16,27 42 160-16,-27-42-160 0,0 0 160 0,0 0-160 16,0 0 160-16,0 0-160 0,0 0 288 0,54 1-32 0,-54-1-16 0,14-12 0 0,-9 3 80 0,1-1 0 31,0-1 16-31,-4 0 0 0,1 1 64 0,0-1 16 0,-3-2 0 16,1 0 0-16,-2-1 16 0,1 1 0 0,-1 2 0 0,1 0 0 15,0 2-80-15,0 1-16 0,0 2 0 0,0 2 0 0,1 1-144 0,0 2-16 16,1 2-16-16,-1 0 0 15,1 2-160-15,-2-3 0 0,0 0 0 0,0 0 128 0,0 0-128 0,17 48 0 16,-17-48 0-16,0 0 0 16,15 48 0-16,-15-48 0 0,13 39 0 0,-13-39 0 15,17 39 0-15,-17-39 0 0,0 0-128 0,30 42 128 16,-30-42 0-16,0 0-144 0,0 0 144 0,52 30 0 0,-52-30 0 16,0 0-128-16,0 0 128 0,59 0 0 0,-59 0 0 0,0 0 0 0,40-15 0 0,-40 15 0 31,27-16 0-31,-27 16 0 0,26-18 0 0,-14 8 0 15,-1-2 128-15,-1 1-128 0,-2 0 176 0,-2 0-176 0,0-1 176 0,-2 0-176 0,-3-3 160 0,-1 1-160 16,0 0 208-16,-3-1-48 0,-4 1-16 0,2 1 0 16,-2 3-144-16,-2 1 160 0,1 5-160 0,-1 1 160 15,1 3-160-15,-2 2 160 16,1 1-160-16,1 1 160 0,1 3-160 0,-2 0 160 16,4 3-160-16,-1 0 160 0,2 0-160 0,1 1 0 15,2 2 0-15,1 1 0 0,0-14 0 0,0 0 0 16,11 39 0-16,-11-39 0 0,0 0 0 0,0 0 0 15,47 51 0-15,-47-51 0 0,0 0 0 0,60 27 0 16,-60-27 0-16,0 0 0 0,65 13 0 0,-65-13 0 16,0 0 0-16,70 3 0 0,-70-3-128 0,0 0 128 15,63-9 0-15,-63 9 0 0,0 0-176 0,58-15 48 0,-58 15 0 0,0 0 0 32,48-16-816-32,-48 16-144 0,0 0-48 0,0 0-20080 0</inkml:trace>
  <inkml:trace contextRef="#ctx0" brushRef="#br0" timeOffset="95997.98">6116 18927 0,'0'0'0</inkml:trace>
  <inkml:trace contextRef="#ctx1" brushRef="#br0" timeOffset="102239.26">15402 13594 11055 0,'-2'0'976'0,"-1"0"-784"0,1 1-192 0,1-1 0 0,1 0 1152 0,-1 2 192 0,-4-1 48 0,0 1 0 16,-5 0 608-16,-2 3 128 0,1-3 32 0,-3 0 0 15,0 1 160-15,-3 0 48 0,-3-1 0 0,-1 0 0 16,-3-2-192-16,-1 0-16 0,-2 0-16 0,-2-2 0 0,1 2-992 0,0-1-192 16,1 0-32-16,-1-1-16 0,0 1-400 0,-3 1-96 15,1-2-16-15,-3 2 0 0,-2-1-272 0,0-1-128 16,-2 1 0-16,0-2 128 16,2-2-128-16,-2-4 0 0,-1-2 144 0,-3-3-144 0,-3-6 0 0,1-1 144 15,3-2-144-15,0 1 0 0,4-4 0 0,-4-4 0 16,-2-2 0-16,-1-3 0 0,0-4 0 0,0 0 0 15,-2-1 0-15,0-2 0 0,0 0 0 0,-1-5 0 16,1-2 0-16,3-2 0 0,-1 0 208 0,1-3-64 16,-2-5-16-16,1-2 0 0,3 3 128 0,-1-3 0 0,0-1 16 0,0-1 0 15,3 0 16-15,1 1 0 16,2-3 0-16,-2-5 0 16,2-2-32-16,2-2-16 0,2 1 0 0,-1-4 0 0,2 1-240 0,3 4 176 15,3 6-176-15,0-6 160 0,2-3-160 0,0-2 0 0,1 1 0 16,1 0 0-16,4 2 0 0,-1 0 0 0,1 0 0 0,2 3 0 15,0 5 0-15,1-2 0 16,-1 3 0-16,1 0 0 0,1 6 0 0,-3-3 0 16,4-2 0-16,-2 2 0 0,2 7 0 0,-2 1 0 15,3 1 0-15,-1 5 0 0,3 2 0 0,1 5 0 16,0 2 0-16,0 3 0 0,2 5 0 0,0 5 0 16,0 4 0-16,1 1 0 0,-2 3 0 0,2 4-144 0,0 4 144 0,0 4-160 15,2 3-608-15,1 5-128 0,1 3-32 0,0-5-19744 16</inkml:trace>
  <inkml:trace contextRef="#ctx1" brushRef="#br0" timeOffset="110085.4">12314 9467 22111 0,'-2'2'1968'0,"0"-1"-1584"0,2 1-384 0,0-2 0 0,0 0 240 0,0 1-48 0,0 3 0 0,-1 3 0 16,-1 3 1488-16,2 3 304 0,-1 1 48 0,1 4 16 15,0 1-496-15,0 2-80 0,-1 1-32 0,-1 3 0 16,2 1-288-16,-1 1-64 0,-1 0-16 0,1-2 0 15,1-2-384-15,0-2-80 0,0 0-16 0,1-2 0 16,1-1-352-16,-1-2-80 0,1-4-16 0,-1 1 0 16,-1-13-144-16,0 0 0 0,7 34 0 0,-6-25 128 0,-1-9-128 0,0 0 0 15,0 0 0-15,0 0 0 0,0 0 0 0,0 0 0 16,0 0 0-16,0 0 0 0,0 18 0 0,-2-20-224 16,-3 0 48-16,1 0-12176 15,-2-1-2432-15</inkml:trace>
  <inkml:trace contextRef="#ctx1" brushRef="#br0" timeOffset="111343.35">12649 9487 13823 0,'-1'0'1216'0,"1"0"-960"0,-2 0-256 0,2 0 0 0,0 0 1184 0,-1 1 192 0,0 2 32 0,-2 0 16 16,0 4 1280-16,-3 2 256 0,2 1 48 0,0 2 16 15,1 1-1376-15,-1 1-288 0,-1 3-48 0,1-1-16 16,1 2-560-16,-1 0-112 0,1 4-32 0,-1-3 0 16,1 0-144-16,2 0-16 0,-1 0-16 0,2-2 0 15,2 3-48-15,-2-20-16 0,0 0 0 0,17 39 0 16,-17-39-96-16,0 0-32 0,0 0 0 0,49 40 0 15,-49-40-224-15,0 0 0 0,0 0 0 0,71 24 0 16,-71-24 0-16,0 0 0 0,0 0 0 0,65-5 0 16,-65 5 0-16,0 0 0 0,44-19 0 0,-44 19 0 0,27-20 128 0,-15 7 16 15,1 0 16-15,0-3 0 0,-3-1 64 0,-2-2 16 16,1-1 0-16,-4 2 0 0,1-2 64 0,-2 0 16 16,-1-1 0-16,-2 0 0 0,-1 0 64 0,-3 0 32 15,-2-2 0-15,-2 1 0 16,-3-1-32-16,0 2-16 0,-3 2 0 0,-1 2 0 0,-3 0-96 0,-3 3-16 0,1 4 0 15,-1 1 0-15,-1 1-64 0,-1 4-32 16,3 3 0-16,-1 1 0 0,2 1-32 0,1 2 0 0,2 1 0 16,3 3 0-16,2 0-128 0,1 2 0 15,4 2 0-15,-1-1 0 0,2 1-160 0,2 1-64 0,1 0-16 0,2 1 0 32,-1-13-400-32,0 0-96 0,17 44-16 0,-17-44 0 15,0 0-736-15,37 52-160 0</inkml:trace>
  <inkml:trace contextRef="#ctx1" brushRef="#br0" timeOffset="111733.48">13108 9442 16575 0,'5'-4'736'15,"-4"1"160"-15,0 1-720 0,1 1-176 0,-2 1 0 0,0 0 0 0,0 1 2368 0,-2 1 432 0,1 2 80 0,0 3 32 0,-2 4 80 0,0 5 16 16,0 4 0-16,-1 2 0 0,0 4-1664 0,2 1-336 16,1 2-64-16,4 0-16 15,1-1-560-15,-4-28-112 0,17 53-32 0,-17-53 0 0,29 46-224 0,-29-46 128 16,0 0-128-16,64 42 0 0,-64-42 0 0,0 0 0 16,74 17 0-16,-74-17 0 15,53-7 0-15,-53 7 0 0,51-18 0 0,-28 3 0 16,-1-2 224-16,-1 1-48 0,-1-4-16 0,-1 1 0 0,-4 1 1008 0,-1 0 208 15,-1-1 32-15,-2 0 16 0,-4-3-1424 16,-1 0-400-16,-5-1-32 0,-2-2 0 0,-5-1 880 0,-5-1 160 0,-5 1 32 0,-5-3 16 16,-3 4-48-16,-5-1-16 0,-2 2 0 0,-5 3 0 15,-5 3-224-15,0 4-48 0,-3 4-16 0,1 3 0 16,3 3-112-16,-1 4 0 0,0 2-16 0,2 4 0 16,2 1-304-16,4 3-64 0,5 0-16 15,4 1 0-15,4 5-816 0,6 4-144 0,6 2-48 16,5 4-20608-1</inkml:trace>
  <inkml:trace contextRef="#ctx1" brushRef="#br0" timeOffset="119077.59">16360 12248 2751 0,'3'-2'256'0,"0"1"-256"0,-2-1 0 0,1 1 0 0,-1 0 672 0,1-1 96 0,2-2 0 0,-4 4 16 16,0 0 624-16,0 0 112 0,31-33 16 0,-31 33 16 16,0 0 640-16,0 0 128 15,17-26 32-15,-17 20 0 0,-2 0 96 0,1 1 32 0,0 0 0 0,-4 0 0 16,1-2-752-16,-2 0-160 0,1 1-32 0,-2-3 0 16,1 2-464-16,-2-3-112 0,-1 2 0 0,1-3-16 15,-2 1-208-15,0-3-32 0,1-1-16 0,-2-4 0 16,0-1-256-16,-1-2-48 0,3 1-16 0,-1-2 0 15,0-4-160-15,-1 2-16 0,1 0-16 0,0 0 0 16,1 0-176-16,-2-4 192 0,0-3-192 0,-2-3 192 16,2-3-192-16,-3-1 192 0,1 1-192 0,0 2 192 15,0 0-192-15,1-1 128 0,0 0-128 0,0-1 128 16,2 2-128-16,0-2 128 0,1 4-128 0,1-3 128 16,1-3 0-16,0 0-128 0,1-1 192 0,1-3-64 0,0-8-128 0,1-2 128 15,3 1-128-15,2-2 128 0,3-2-128 0,1 4 128 16,0 5-128-16,1-5 128 15,1-8-128-15,0-2 0 0,1-3 0 0,1 2 0 0,-2 6 0 0,0 2 0 16,0 1 0-16,-3 2 0 0,2 6 0 0,-3-1 0 16,1 3 0-16,-1 3 0 15,0 3 128-15,0-2-128 0,1-2 0 0,-1-2 128 0,4-1-128 0,1 3 160 16,1 1-160-16,0 1 160 0,3 1-160 0,-1 0 0 16,0 6 0-16,1-1 128 0,0-4-128 0,3-3 0 15,-1-2 0-15,3-1 0 0,0 1 0 0,1 0 0 0,2 5 0 0,1 1 0 16,0 3 0-16,3-1 0 0,3 1 128 0,-2 2-128 15,1 3 0-15,-26 29 0 16,38-39 0-16,-38 39 128 0,0 0-128 0,34-31 0 0,-29 28 0 0,-3 3 0 16,-1 1 0-16,-2 5 0 15,-3 1 0-15,-2 3 0 0,0 3-480 0,-1 1 32 0,-1 1 0 0,-1 2 0 32,1 3-960-32,-2 0-192 0</inkml:trace>
  <inkml:trace contextRef="#ctx1" brushRef="#br0" timeOffset="119898.37">16527 8823 4607 0,'-3'-3'400'0,"0"2"-400"0,2-1 0 0,-1 1 0 0,1 0 1600 15,0-1 224-15,1 1 48 0,-2-2 16 0,-1-1 480 0,1-2 112 0,0-1 16 0,2-3 0 16,2 0-224-16,2-3-32 0,3 1-16 0,3-2 0 16,2-2-528-16,3-1-96 0,3 0-32 0,-18 17 0 15,41-34-432-15,-41 34-96 0,44-31-16 0,-44 31 0 16,44-28-432-16,-44 28-80 0,0 0-32 0,53-24 0 15,-53 24-144-15,0 0-16 0,0 0-16 0,0 0 0 16,67 7-112-16,-67-7-32 0,0 0 0 0,0 0 0 16,21 42-160-16,-23-23 128 0,0-1-128 0,-4 3 128 0,-1 1-128 0,-3 0 0 15,1-1 0-15,-3 3 0 0,-2 3 0 0,-2 0 0 16,1-2 0-16,-2 1 0 0,2-4 0 0,1 1 0 16,2-3 0-16,0-2 0 0,2 1 0 0,2-5 0 15,4-2 0-15,-1-2 0 0,5-1 0 0,2-5 128 16,2-1-128-16,2-2 0 0,-6-1 176 0,0 0-48 0,0 0-128 0,0 0 192 15,0 0-16-15,55-20-16 0,-55 20 0 0,0 0 0 16,0 0 0-16,46-24 0 0,-46 24 0 0,0 0 0 16,0 0 16-16,47-25 0 0,-47 25 0 0,0 0 0 15,0 0-176-15,0 0 192 16,54-23-192-16,-54 23 192 0,0 0-192 0,0 0 160 0,0 0-160 0,52-18 160 16,-52 18-160-16,0 0 192 0,0 0-192 0,0 0 192 15,0 0-192-15,0 0 128 16,0 0-128-16,0 0 128 0,57-13-128 0,-55 12 0 15,0 0 0-15,-1 1 0 0,2 0-352 0,-3 0-48 0,0 0-16 0,-1 0 0 16,1 0-544-16,-2 0-128 0,1 1 0 0,-1-1-17088 16</inkml:trace>
  <inkml:trace contextRef="#ctx1" brushRef="#br0" timeOffset="120516.52">17041 8518 14735 0,'-1'0'1312'0,"1"0"-1056"0,0 0-256 0,0 0 0 0,1 0 1248 0,-1 0 192 0,2 1 32 0,-1-1 16 16,2-1 1200-16,2-1 224 0,1-2 48 0,-6 4 16 16,0 0-960-16,0 0-192 0,41-25-32 0,-41 25-16 15,0 0-704-15,42-24-144 0,-42 24-32 0,0 0 0 16,48-26-416-16,-48 26-96 0,0 0 0 0,44-21-16 16,-44 21-112-16,0 0-32 0,0 0 0 0,0 0 0 15,50-22-224-15,-42 17 176 0,1 1-176 0,-2 1 160 0,-3 2-160 0,-1-1 0 16,-2 1 0-16,-1 1 0 0,-1 1-288 0,-1-1-32 15,0 2-16-15,-3-2 0 16,0 3-1632-16,-1 0-320 0</inkml:trace>
  <inkml:trace contextRef="#ctx1" brushRef="#br0" timeOffset="120932.18">17057 8539 3679 0,'-7'6'320'0,"4"-3"-320"0,1-2 0 0,2 0 0 16,0 1 2128-16,0-1 368 0,0 1 64 0,2-1 0 15,1 3 1024-15,-1 1 192 0,1-1 32 0,0 1 16 16,-3-5-720-16,0 0-144 0,0 0-16 0,0 0-16 16,16 33-1424-16,-15-25-288 0,2 4-48 0,-2-2-16 15,1 1-640-15,1 2-128 0,-2-1-16 0,2 4-16 16,-2-1-160-16,1 0-48 0,-1 0 0 0,0-2 0 16,-1 1-144-16,2-3 0 0,-2 2 0 0,0-3 128 15,1-3-128-15,-1-1 0 0,2-4 0 0,0 1 0 16,3-3 128-16,-1-3-128 0,2 1 128 0,1-3-128 15,-7 5 160-15,22-18-160 0,-22 18 192 0,34-24-192 0,-34 24 128 0,38-27-128 16,-38 27 0-16,40-21 0 0,-40 21 0 0,0 0 0 16,0 0 0-16,69-9 0 15,-69 9 0-15,0 0 0 0,0 0-160 0,0 0 160 0,42 40 0 0,-39-29-176 16,-3 2 176-16,-3 0-128 0,-1 1 128 16,-4 0-160-16,-1 0 160 0,-5 0-160 0,-4 5 160 0,-2-4-128 15,-1 1 128-15,-2-1-128 0,5-4 128 0,-2 1 0 0,-3 1 128 0,-2-1-128 16,2 0 256-16,2-4-32 15,1-2 0-15,5-2 0 0,2-3-224 0,3-1 176 16,3-3-176-16,4 1 160 0,1-4-384 0,2 0-80 16,2-2-16-16,4-2 0 15,3 0-448-15,2-3-80 0,-11 13-32 0,30-24-17424 0</inkml:trace>
  <inkml:trace contextRef="#ctx1" brushRef="#br0" timeOffset="121311.83">17465 8453 9215 0,'1'-13'400'0,"1"6"96"0,-1 0-496 0,1 1 0 0,-2 4 0 0,0 0 0 0,1 1 2944 0,-1-2 480 0,1-1 96 0,1 1 32 15,-1 3 352-15,1 3 64 0,-2 5 0 0,0 3 16 0,0 4-2048 0,-2 4-400 0,-1 5-96 0,1 3-16 16,-1 4-816-16,1 0-160 15,1-1-48-15,1-2 0 16,3-2-176-16,2-4-32 0,-5-22-16 0,0 0 0 0,36 44-176 0,-36-44 0 16,0 0 0-16,62 16 128 0,-62-16-128 0,0 0 0 15,72-13 0-15,-72 13 0 0,51-27 208 0,-51 27-32 0,42-31-16 0,-23 13 0 16,-1-1 176-16,-1 0 48 0,-4-1 0 16,-4 0 0-16,-2 4 176 0,-2 0 32 0,-2-3 16 0,-3-3 0 15,-3-2 48-15,-4-2 16 0,-3 1 0 16,-3-1 0-16,-1-2-96 0,-4 1 0 0,-2 2-16 0,-1 1 0 15,-1 4-128-15,1 3-32 0,-3 4 0 0,-1 5 0 0,1 2-224 0,1 5-48 32,3 1-128-32,-1 3 192 0,-1 4-464 0,-1 2-112 0,0 4 0 0,4 0-16 31,3 2-1136-31,1 4-208 0</inkml:trace>
  <inkml:trace contextRef="#ctx1" brushRef="#br0" timeOffset="122885.31">17610 11120 14735 0,'-2'0'1312'0,"-1"-1"-1056"0,1-1-256 0,1 1 0 0,1 0 2160 0,-1-1 368 0,-4-2 80 0,0-5 16 16,-1-2 160-16,0-3 32 0,2-3 16 0,1-4 0 15,2-2-1072-15,2-2-224 0,4-1-32 0,-1-2-16 16,3-3-832-16,1-3-160 0,2-3-48 0,1-2 0 0,2-5-240 0,0-4-48 16,4-3-16-16,0-3 0 15,1 1 0-15,1-5 0 0,2 1 0 0,0-1 0 0,-1 2 0 0,1 1 0 16,-1 0 0-16,1 1 0 0,0-2-16 0,2 2-128 16,-4 6 192-16,4-4-64 15,2-5-128-15,2-2 160 0,-1 1-160 0,1 1 160 0,-2 5-160 0,0 3 0 16,4-1 0-16,-1 1 0 0,3-2 0 0,1 4 0 15,0 3 0-15,0 3 0 0,-1 3 0 0,2 2 0 16,-1 3 0-16,-1 2 0 0,-1 1 128 0,1 1-128 16,1-1 0-16,0 2 128 0,0-3-128 0,0 2 128 0,-32 29-128 0,61-48 128 15,-61 48-128-15,53-41 192 0,-53 41-192 16,43-29 192-16,-43 29-32 0,0 0 0 0,50-24 0 0,-50 24 0 16,0 0-16-16,0 0 0 0,0 0 0 0,0 0 0 15,0 0-144-15,0 0 0 0,0 0 0 0,0 0 0 16,0 0-432-16,0 0-112 0,0 0-32 0,35 29 0 15,-39-23-912-15,-2 0-192 16</inkml:trace>
  <inkml:trace contextRef="#ctx1" brushRef="#br0" timeOffset="123900.99">19389 8235 7359 0,'-1'-1'656'0,"-1"0"-528"0,1-1-128 0,1 2 0 0,-2 0 1120 0,1 0 192 0,1 2 32 0,-3 0 16 15,-1 1 1520-15,-3 3 288 0,-3 4 64 0,-1 2 16 16,-2 5-176-16,-3 5-16 0,1 4-16 0,-2 6 0 16,0 4-1344-16,1 1-272 0,2 4-48 0,0 0-16 15,4 0-784-15,3-3-144 16,4-3-48-16,5-2 0 0,2-6-192 0,2-3-64 0,3-2 0 0,-9-22 0 16,26 40-128-16,-26-40 128 0,0 0-128 0,61 44 128 15,-61-44-128-15,0 0 160 0,66 21-160 0,-66-21 160 0,0 0-160 0,0 0 128 16,75-2-128-16,-75 2 128 0,0 0 16 0,42-21 0 15,-30 11 0-15,-1 0 0 0,-1 1 128 0,-2-3 32 16,1 2 0-16,-1-1 0 16,-2 1 80-16,0-1 32 0,-4 0 0 0,0-1 0 0,-4 2 64 0,-2 1 16 15,-3-3 0-15,-6 2 0 0,-1 2 48 0,-3-1 16 16,-4 4 0-16,-2 0 0 0,1 3-176 0,-2 2-16 16,-4 2-16-16,-1 3 0 15,2 2-96-15,2 1-32 0,2 2 0 0,2 1 0 16,1 2-224-16,2 0 144 0,1 1-144 0,4-1 128 15,2-1-384-15,3 1-64 0,1 1-32 0,1 0 0 16,5 1-752-16,2-4-160 0,5-1-16 0,-6-10-12864 0,0 0-2560 16</inkml:trace>
  <inkml:trace contextRef="#ctx1" brushRef="#br0" timeOffset="124250.79">19871 8420 28559 0,'-5'0'2544'0,"3"0"-2032"0,0 0-512 0,2 0 0 16,-1 0 592-16,-2 2 32 0,-1-1 0 0,-3 3 0 0,-3 5 1376 0,0 1 288 15,3 4 48-15,3 2 16 0,2-1-1456 0,4 2-304 16,2-1-48-16,-4-16-16 16,0 0-400-16,35 39-128 0,-35-39 0 0,0 0 0 0,0 0 0 0,68 24 0 15,-68-24 0-15,0 0 0 0,61-4 240 0,-61 4-64 0,0 0-16 16,52-26 0-16,-52 26 208 0,28-22 32 15,-14 8 16-15,-4 0 0 16,0-2 80-16,-1 1 16 0,-2 2 0 0,0 0 0 16,-2 2-16-16,0-2 0 0,-3 2 0 0,-2-3 0 15,0 2 80-15,-2-2 0 0,-4-1 16 0,-3-4 0 16,-3 1 32-16,-2 0 0 0,-3-2 0 0,1 3 0 16,2 3-96-16,-3-2-16 0,-4 2 0 0,-5-3 0 15,2 4-256-15,-1 1-64 0,0 3-16 0,-1 4 0 16,-1 2-352-16,0 4-64 0,2 5-16 0,-2 4 0 15,0 4-960-15,0 6-192 0,-1 4-32 16,-1 5-20640-16</inkml:trace>
  <inkml:trace contextRef="#ctx1" brushRef="#br0" timeOffset="125573.85">12377 9387 8287 0,'-5'-4'736'0,"3"1"-592"0,-1 0-144 0,1 1 0 0,-1 1 1008 0,-1-2 160 0,-3-1 48 0,-6-2 0 16,-5-1 1456-16,-2 0 288 0,1 2 64 0,-1 2 16 0,1 3-448 0,4 3-96 16,1 2 0-16,1 4-16 0,3 2-928 0,3 3-176 15,3 3-32-15,0 6-16 0,4 1-512 0,2 4-112 16,1 4 0-16,3 4-16 0,1 3-368 0,0 4-64 15,1 2 0-15,1 2-16 0,-1 1-240 0,-2-6 144 16,0-3-144-16,1 2 128 0,-2 0-128 0,1-1 0 16,1-3 0-16,-1-3 0 0,1-5 0 0,-1-2 0 15,1-1 0-15,0-5 0 0,1-1 0 0,-1-5 0 16,0-1 0-16,0-4 0 0,-7-10 0 0,0 0 0 0,0 0 0 0,0 0 128 16,0 0 32-16,0 0 0 0,65 3 0 0,-55-12 0 15,-10 9 16-15,26-21 0 0,-26 21 0 16,32-28 0-16,-15 12-176 0,3 0 192 0,4-3-192 0,0 1 192 15,-24 18-192-15,56-37 0 0,-56 37 0 0,61-27 0 16,-61 27 0-16,67-21 0 0,-67 21 0 0,67-11-176 16,-67 11-16-16,70-7 0 0,-70 7 0 0,62-3 0 15,-62 3-112-15,73 5-16 0,-73-5-16 0,89 13 0 32,-89-13-112-32,89 16-32 0,-89-16 0 0,85 12 0 0,-85-12 96 0,85 7 32 0,-85-7 0 0,69-2 0 15,-69 2 352-15,59-7 0 0,-59 7-144 0,62-15 144 16,-62 15 320-16,55-16 112 0,-55 16 16 0,57-23 16 15,-57 23 48-15,52-26 16 0,-52 26 0 0,47-31 0 16,-29 16-208-16,-2-1-64 0,-4-1 0 0,0-2 0 16,-2-1 0-16,0-3-16 0,-2 1 0 0,-1-5 0 0,0 0 16 0,-3-1 16 15,2 1 0-15,-2 0 0 0,-1 0-48 0,0-1-16 16,-2 0 0-16,-1-2 0 0,0-3-64 0,-2 1-16 16,-1 1 0-16,-3 0 0 0,-1 1 48 0,-3 2 0 15,-4 0 0-15,-2 1 0 0,-2 3 112 0,-3 1 32 16,-5 3 0-16,-2 3 0 0,-4 3 64 0,-5 3 32 0,-1 1 0 0,-5 4 0 15,-2 2 32-15,-3 4 0 16,-1 3 0-16,1 0 0 0,3 3-96 0,2-2-16 0,2 3 0 0,2-2 0 16,0 1-336-16,6 0 0 0,-1 1 0 0,1 0 0 15,4-1-464 1,0-1-112-16,2 2-32 0,3 0 0 16,3 0-448-16,1 0-96 0,5 2 0 0,4-3-19344 0</inkml:trace>
  <inkml:trace contextRef="#ctx1" brushRef="#br0" timeOffset="126586.07">16130 8505 4607 0,'-3'0'400'0,"2"0"-400"0,-1 0 0 0,4 0 0 0,-1 2 3664 0,1-1 656 0,0 0 128 16,4 2 32-16,3 3-1936 0,-9-6-384 0,0 0-80 0,0 0-16 16,59 58 128-16,-59-58 32 0,34 49 0 0,-34-49 0 15,34 62-1072-15,-19-29-192 0,-1 2-64 0,-2-4 0 16,-1 0-336-16,0 5-80 0,2 0-16 0,0 1 0 15,-1-3-288-15,0-1-176 0,-1-2 192 0,-11-31-192 16,21 52 0-16,-12-28 0 0,-2-3 0 0,-7-21 0 16,14 33 144-16,-9-22-144 0,-5-11 0 0,0 0 144 0,0 0-144 0,0 0 192 15,0 0-192-15,0 0 192 0,0 0 32 0,0 0 16 16,0 0 0-16,74 3 0 0,-74-3-16 0,31-23 0 16,-14 9 0-16,0 0 0 15,-17 14-96-15,38-24-128 0,-38 24 176 0,38-26-176 0,-38 26 128 0,43-22-128 16,-43 22 0-16,48-23 0 0,-48 23 0 0,55-22 0 15,-55 22 0-15,55-17 0 0,-55 17 0 0,0 0 0 16,83-16 0-16,-83 16 0 0,67-10-144 0,-67 10 144 16,66-10-128-16,-66 10 128 0,65-11 0 0,-65 11-160 15,59-13 160-15,-59 13 0 0,54-12 0 0,-54 12 0 16,51-14 0-16,-51 14 0 0,0 0 0 0,63-15 0 16,-63 15 0-16,0 0 0 0,62-8 0 0,-62 8 0 15,0 0 0-15,64-11 0 0,-64 11 0 0,0 0 0 16,65-16 0-16,-65 16 0 0,0 0 128 0,64-18-128 0,-64 18 0 0,0 0 0 15,69-23 0-15,-69 23 128 16,0 0-128-16,62-22 0 0,-62 22 0 0,0 0 0 0,51-22 0 0,-51 22 0 16,0 0 144-16,34-18-144 0,-27 9 128 0,0 1-128 15,-4-2 288-15,-2-1-32 0,-1 0 0 0,-3-4 0 0,-2 1 272 16,-4-3 48-16,-1-1 16 0,-2-3 0 16,-5 0 64-16,0-2 16 0,3 5 0 0,-2-4 0 15,0 0-96-15,-3-4 0 0,-1 0-16 0,-1-4 0 16,0 3-352-16,-1-4-64 0,-2-2-16 0,0 1 0 15,2 1-128-15,-2 1 0 0,0 3 0 0,-2 3 0 16,1 5 0-16,-2 2 0 0,2 2 0 0,-2 6 0 16,-2 3 0-16,-2 2 0 0,-3 4 0 0,-1 3 128 15,1 2-128-15,-4 4 0 0,-3 3 0 0,2 4 128 0,0 1-352 16,-2 1-80-16,1 5-16 0,-3 2 0 16,2 4-544-16,6-4-112 0,4-1-32 0,1 0 0 15,5 1-368-15,3-2-80 0</inkml:trace>
  <inkml:trace contextRef="#ctx1" brushRef="#br0" timeOffset="127336.42">19152 8283 1839 0,'-3'0'160'0,"0"0"-160"0,2 0 0 0,-1 0 0 0,2 0 2432 15,0 2 464-15,0-1 96 0,0 2 16 0,0 3-1008 0,0 4-192 0,0 4-32 0,2 3-16 0,-1 4-224 0,2 3-32 0,1 4-16 0,0 2 0 16,2 4-448-16,1 1-80 0,1 5-32 0,2-1 0 15,2 1-448-15,-1 1-96 0,2-2 0 0,-3-3-16 0,1-4-368 0,2 2 0 16,-1 0 0-16,1-2 0 0,0-3-352 0,-13-29-32 16,24 55-16-16,-24-55 0 0,21 46 208 0,-21-46 32 15,21 37 16-15,-21-37 0 0,0 0 464 0,28 35 112 16,-28-35 16-16,0 0 0 0,0 0 592 0,0 0 128 16,77 0 32-16,-77 0 0 0,50-22-224 0,-50 22-32 15,63-34-16-15,-63 34 0 0,67-35-416 0,-33 15-96 16,2 0-16-16,-36 20 0 0,67-37-128 0,-67 37-16 0,71-36-16 0,-71 36 0 15,72-34-112-15,-72 34 0 0,69-26-128 16,-69 26 192-16,65-22-192 0,-65 22 144 0,67-19-144 0,-67 19 128 16,63-21 0-16,-63 21 0 0,55-23 0 0,-55 23 0 15,44-25 256-15,-44 25 32 0,34-24 16 0,-34 24 0 16,30-28-16-16,-18 14 0 0,1-3 0 0,-2 1 0 16,-1-2-160-16,-1-1-16 0,-3 1-16 0,-2-2 0 15,0-1 64-15,-3-2 16 0,-2-1 0 0,0-1 0 16,-5-2 80-16,-4 0 0 0,-4-2 16 0,-3-1 0 15,-3 2-16-15,-4-1-16 0,-4 0 0 0,-3-1 0 16,-4 3-16-16,-4 2 0 0,-3-1 0 0,-2 4 0 16,3 3-64-16,2 2-16 0,3 5 0 0,5 0 0 15,6 5-272-15,-1 2 160 0,1 2-160 0,-2 0 128 16,3 2-304-16,0-1-64 0,2 5-16 0,2-1 0 16,1 0-448-16,2 4-80 0,3 0-32 0,-1 2-13184 15,-1 3-2640-15</inkml:trace>
  <inkml:trace contextRef="#ctx1" brushRef="#br0" timeOffset="128605.58">12086 10061 6447 0,'-7'-7'576'0,"1"0"-576"0,2 2 0 0,1 1 0 0,0 3 832 0,-1-4 48 16,-6 0 16-16,-6-9 0 0,-3-2 592 0,-5 1 128 0,-3-4 32 0,-3 4 0 16,2-1 128-16,-3 1 16 0,-2 2 16 0,-2 2 0 15,-3-1-208-15,-6 2-64 0,-1 0 0 0,-6 1 0 16,0-3-464-16,-3 4-112 0,-4-1 0 0,-1 4-16 15,-3 0-560-15,-4 3-128 16,-2 3 0-16,-6 0-16 0,-5 4-240 0,-4-3 0 0,5-2 0 0,-2 2 0 16,-5-1 0-16,-6 5 0 0,-3 2 0 15,-5-1 0-15,1 2 0 0,4-1 0 0,1 2 0 0,-5 3 0 16,-4 4 0-16,-1-1 0 0,4-2 0 0,-1 1 0 16,-6 5 0-16,-3 3 128 0,1 3-128 0,-4 1 0 15,0 2 256-15,-2 0-64 0,0 2 0 0,-4 2 0 16,0 2 240-16,-1 2 32 0,3 1 16 0,3 0 0 0,4 0 64 0,5-2 16 15,2-5 0-15,0 3 0 16,4 2-256-16,1 0-48 0,11-2-16 0,-1-3 0 0,1 0-240 0,-3 0 176 16,2 0-176-16,1 1 160 0,1-1-160 0,2 2 160 15,0-1-160-15,5 1 160 0,3-1-160 0,5-1 192 16,2 2-192-16,1 1 192 0,2 1-192 0,2-2 0 16,1-2 0-16,5-3 0 0,5 0 0 0,-2 2 0 15,-1 4 0-15,1-2 0 0,2 2 0 0,3-4 0 0,1-2 0 0,0 0 0 16,2-1 0-16,3 0 0 0,2 0 0 0,4-4 0 31,2-2 256-31,2-3-48 0,3-1 0 0,1-1 0 0,-1-2 0 0,0 0 0 0,5-1 0 0,0-4 0 16,2 1-48-16,-2-1-16 0,-1 1 0 0,-1-2 0 15,2-1-16-15,1 0-128 0,3-1 192 0,2-2-64 16,5-1-128-16,1 0 0 0,4-2 0 0,0 1-176 31,5 1-1408-31,1-2-272 0</inkml:trace>
  <inkml:trace contextRef="#ctx1" brushRef="#br0" timeOffset="147814.81">24883 9586 14735 0,'-5'0'1312'0,"4"-1"-1056"0,0 1-256 0,-1-2 0 0,1 2 2000 0,1-1 352 0,0-1 64 0,0 1 16 0,1-3 432 0,1-1 80 15,0-2 32-15,3 2 0 0,2-4-1120 0,0 2-208 16,1-1-48-16,2-1-16 0,0 2-848 0,1-1-160 0,2-1-48 0,0 2 0 16,1 0-160-16,1 0-48 0,2 0 0 0,2 0 0 15,-2 3-64-15,0-2-32 16,2 0 0-16,-19 6 0 0,46-8-80 0,-46 8-16 16,49-7 0-16,-49 7 0 0,48 0-128 0,-48 0 160 0,0 0-160 0,59 8 160 0,-59-8-160 15,0 0 0-15,0 0 0 0,50 40 128 16,-50-40-128-16,0 0 0 0,0 0 0 0,21 66 0 0,-21-66 0 15,0 41 0-15,0-41 0 0,-6 44 0 16,-1-21 0-16,-1-1 0 16,-3 1 0-16,1-3 0 0,-3-2 0 0,-3-1 0 15,-2-2 0-15,-4 1 0 0,0-2 0 0,-2-1 192 0,2 0-192 0,2-2 192 0,0-1 32 0,2-2 16 16,1 2 0-16,3-3 0 16,1-1 0-16,3-2 0 0,3-1 0 0,4-2 0 15,0-1-112-15,3-1-128 0,3-2 176 0,3-1-176 0,1 0 160 0,1-1-160 16,4 0 128-16,0-1-128 15,-12 6 0-15,33-8 0 0,-33 8 0 0,42-6 0 0,-42 6-208 0,50 3 16 16,-50-3 16-16,56 12 0 16,-56-12-64-16,55 23-16 0,-55-23 0 0,0 0 0 0,70 47 0 0,-70-47 0 0,0 0 0 0,45 52 0 15,-45-52 256-15,0 0-192 0,21 51 192 0,-21-51-192 16,-1 32 192-16,-4-15 0 0,0-1 0 0,-2-2 0 16,-3-1 224-16,-3-1 32 15,-3 0 16-15,-2-1 0 0,-2 0 208 0,-4-1 32 0,-3 0 16 0,1-1 0 16,-3-1 112-1,1-1 32-15,0-3 0 0,1 1 0 0,3-3-128 0,1 0-32 16,1-2 0-16,2-3 0 0,2 0-256 0,2-1-48 16,2 0-16-16,3-2 0 0,4 0-192 0,1-1 0 15,3 2-192-15,5-1 192 16,0-1-1088-16,5 1-96 0,3-1-32 0,2 2-20608 16</inkml:trace>
  <inkml:trace contextRef="#ctx1" brushRef="#br0" timeOffset="148110.53">25630 9993 21183 0,'3'-2'1888'0,"-2"1"-1504"0,1 0-384 0,-1-1 0 0,-1 2 2720 0,1 0 480 0,1-1 80 0,-1 1 32 0,4-2-528 0,2 0-96 0,-7 2-32 0,0 0 0 15,0 0-1408-15,48-10-288 0,-48 10-48 0,0 0-16 16,46-7-240-16,-46 7-48 0,0 0-16 0,51-3 0 16,-51 3-144-16,0 0-48 0,50 0 0 0,-50 0 0 0,0 0-144 0,0 0-16 15,50 7-16-15,-50-7 0 0,0 0-224 0,0 0 128 16,0 0-128-16,0 0 0 0,0 0 0 0,0 0-240 16,0 0 32-16,0 0 0 15,0 0-992-15,0 0-192 0,0 0-32 0,0 0-19232 16</inkml:trace>
  <inkml:trace contextRef="#ctx1" brushRef="#br0" timeOffset="148730.96">26252 9844 28799 0,'-2'-8'640'0,"1"4"128"0,1 0 16 0,0 1 16 0,0 1-640 0,-2 1-160 0,1-1 0 0,-1 0 0 16,0 0 2816-16,-1-1 544 0,-1 3 96 0,-1 3 32 15,0 3-2176-15,0 2-432 0,1 4-96 0,1 0-16 16,1 5-368-16,2-17-80 0,-3 36 0 0,3-36-16 16,-2 42-304-16,2-42 128 0,3 48-128 0,-3-48 0 15,7 47 0-15,-7-47 0 0,0 0 0 0,13 59 0 16,-13-59 0-16,0 0 0 0,0 0 0 0,30 58 0 15,-30-58 0-15,0 0 0 0,0 0 0 0,0 0 0 16,56 41 0-16,-56-41 0 0,0 0 0 0,0 0 0 0,58 3 0 0,-58-3 128 16,33-12-128-16,-18 4 160 15,1-1 160-15,-2-2 16 0,0-2 16 0,-1 1 0 0,-2-1 272 0,-1-2 48 16,0-1 16-16,-3-1 0 0,-2 0 80 16,0 0 32-16,-1 2 0 0,-3-4 0 0,-1-2-48 0,-1 0-16 15,-1 1 0-15,0 2 0 0,-3 2-224 16,0 3-64-16,-1 4 0 0,0 1 0 0,1 4-160 0,-1 3-32 0,-1 1-16 15,1 4 0-15,1 2 176 0,1 1 32 0,-1 3 16 0,5-10 0 32,0 0-816-32,-3 45-160 0,3-45-48 0,0 0 0 15,17 59-208-15,-17-59-64 0,0 0 0 0,39 58 0 16,-39-58-112-16,0 0-16 0,52 43-16 0,-52-43 0 16,0 0 432-16,59 19 96 0,-59-19 0 0,0 0 16 0,64 5 304 0,-64-5 128 15,38-8-128-15,-38 8 128 0,34-8 0 0,-20 2 0 16,0 1 192-16,-1-2-64 0,-2 0 336 0,-1-3 80 0,1 0 16 0,-2-2 0 15,-2 1 208-15,-2 0 64 0,0-2 0 0,-5-1 0 16,0-2-64-16,-2 1 0 0,-2-2 0 0,-2 1 0 16,1 1-128-16,-2 1-48 0,-2 1 0 0,2 2 0 15,-1-1-464-15,1 3-96 0,-1 0-32 0,1 3 0 16,3 1-736 0,0 3-144-16,3 2-16 0,1 2-16 0,0-2-896 15,0 0-176-15,0 0-48 0,0 0-13248 0,0 0-2640 0</inkml:trace>
  <inkml:trace contextRef="#ctx1" brushRef="#br0" timeOffset="149547.34">27110 10176 14735 0,'0'0'1312'0,"0"0"-1056"0,0 0-256 0,22-8 0 0,-20 7 2768 0,1-1 496 0,2-2 112 0,2-2 16 0,2-2-64 0,4-5-16 15,1-1 0-15,-1 0 0 0,0 0-1792 0,-3-2-368 0,-3 2-64 0,0 0 0 16,-3 0-256-16,-1 0-64 15,-3 0 0-15,-2-1 0 0,0 0-80 0,-4 1-32 16,-1 0 0-16,0-1 0 0,-2 6-128 0,-1-1-16 16,1 1-16-16,-1 2 0 0,-2 3-144 0,1 0-32 15,0 2 0-15,-1 2 0 0,1 2-112 0,0 2-16 16,1 2-16-16,0 3 0 0,2 3-176 0,1 0 0 16,1 4 0-16,2 0 0 0,4-16 0 0,-5 32-224 15,5-32 48-15,0 0 16 16,12 58-352-16,-12-58-80 0,0 0-16 0,0 0 0 15,34 54 0-15,-34-54 0 0,0 0 0 0,0 0 0 0,0 0 368 0,58 25 80 16,-58-25 16-16,0 0 0 0,0 0 144 0,38-10 0 16,-30 6 128-16,-1-2-128 0,0-1 384 0,-1 0 16 15,-2 0 0-15,0-1 0 0,-1 1 144 0,-1-2 32 0,-2 2 0 16,0 0 0-16,0-1 48 0,-2 3 16 0,1 1 0 0,-1 1 0 16,2 3-192-16,-1 0-48 0,2 4 0 0,1 1 0 15,-2 3-256-15,0-8-144 0,0 0 160 0,0 0-160 16,0 0 0-16,29 55-128 0,-29-55-16 0,0 0 0 15,0 0-368-15,49 41-80 0,-49-41-16 0,0 0 0 16,0 0 176-16,0 0 48 0,62 19 0 0,-62-19 0 16,0 0 112-16,48-6 16 0,-48 6 16 0,32-9 0 0,-16 4 64 0,-2-2 16 15,-1 0 0-15,-2-2 0 0,-1-1 160 16,-2 0 0-16,-1-1 0 0,-2-2 0 0,-1-1 128 0,-1-1 16 16,-2-2 0-16,0 0 0 0,-1-2 432 0,0 1 64 15,2-2 32-15,-2 2 0 0,0 4-32 0,0 3-16 16,0 2 0-16,-2 2 0 15,2 3-192-15,0 2-48 0,-1 2 0 0,1 5 0 0,1 0-224 0,-1 4-160 16,0-9 192-16,0 0-192 0,0 0 0 0,15 62-192 0,-15-62 0 0,0 0 0 31,24 68-464-31,-24-68-96 0,0 0-16 0,35 60 0 16,-35-60 160-16,0 0 32 0,0 0 0 0,54 51 0 0,-54-51 304 0,0 0 64 16,0 0 16-16,0 0 0 0,57 26 192 0,-57-26 0 0,0 0 0 0,0 0 0 15,33-9 192-15,-26 5 128 16,-3-2 16-16,0-1 16 0,1 0 384 0,-2-1 80 0,-1 1 16 0,1-2 0 15,1 1 0-15,-2 1 16 0,1 0 0 0,-3 1 0 16,1 2-64-16,-2 1-16 0,1 3 0 16,-2 1 0-16,2 4-608 0,-1 4-112 15,1-9-48-15,0 0 0 0,3 54 0 0,-3-54 0 0,4 62 0 0,-3-24 0 16,-1 8 0-16,-1 3 0 0,-2 5 0 0,0-1 0 16,0 0 0-16,1-2 0 0,0-5 0 0,1 1 0 15,-1-3-736-15,2-3-144 0,0-5-16 0,0 0-16 16,0-36 720-16,2 59 192 0,-2-59 0 0,1 45 0 0,-1-45 0 0,0 0 0 15,4 44 160-15,-4-44-160 0,0 0 0 0,0 0 0 16,0 0 0-16,0 0 0 16,0 0-944-16,0 0-224 0,19-11-48 0,-18-3-14624 15,-1-3-2912-15</inkml:trace>
  <inkml:trace contextRef="#ctx1" brushRef="#br0" timeOffset="150048.47">28886 9114 34095 0,'-6'4'3024'0,"4"-1"-2416"0,2 1-480 0,0 1-128 0,0-1 864 0,-3 4 160 0,-3 11 16 0,-2 9 16 15,-2 14 96-15,-1 11 32 0,2 0 0 0,2 4 0 0,3-1-640 0,2 2-128 16,4-1-32-16,1-1 0 0,1-1-80 0,1-4-32 16,3-3 0-16,-8-48 0 0,18 79-128 15,-18-79-16-15,18 58-128 0,-18-58 192 16,0 0 48-16,27 61 0 0,-27-61 0 0,0 0 0 15,0 0 16-15,0 0 16 0,40 47 0 0,-40-47 0 0,0 0-272 0,0 0 0 16,0 0 0-16,0 0 0 16,0 0-800-16,0 0-112 0,19-13-32 0,-21 4-18848 15</inkml:trace>
  <inkml:trace contextRef="#ctx1" brushRef="#br0" timeOffset="150247.51">28399 9705 27647 0,'0'-3'1216'0,"3"1"256"0,2 2-1168 0,-5 0-304 0,0 0 0 0,0 0 0 16,0 0 1984-16,57-4 320 0,-57 4 80 0,90-8 16 15,-28 1-352-15,3-3-64 0,2 0 0 0,-5 0-16 16,-3 1-912-16,-5 1-176 0,-3 0-48 0,-6-1 0 16,-4 3-352-16,-41 6-80 0,63-8-16 0,-63 8 0 15,46-3-384-15,-46 3 0 0,0 0 128 0,0 0-128 31,0 0-672-31,0 0-160 0,0 0-48 0,0 0-19488 0</inkml:trace>
  <inkml:trace contextRef="#ctx1" brushRef="#br0" timeOffset="150609.59">29001 9984 2751 0,'0'0'256'0,"0"0"-256"0,0 0 0 16,0 0 0-16,0 0 4672 0,0 0 880 0,0 0 176 0,0 0 32 15,62 7-960-15,-62-7-208 0,42-5-48 0,-42 5 0 16,44-10-2832-16,-44 10-576 0,42-13-112 0,-42 13-32 16,38-13-368-16,-38 13-80 15,31-15-16-15,-31 15 0 0,23-14-80 0,-14 5 0 0,-2 1-16 0,-3-3 0 16,-1-2-112-16,-5 0 0 0,-1-2-16 0,-1 0 0 16,-3 1-32-16,-1 2 0 0,-2 0 0 0,-2 0 0 15,1 2-112-15,-2 3-32 0,-1 2 0 0,0 3 0 16,1 0-128-16,1 4 128 15,0 2-128-15,1 1 128 0,3 3-128 0,-2 0 0 0,0 5 0 0,1 1 128 16,4 1-128-16,-1 1 0 0,3 4 0 0,0-2 0 16,2-2 0-16,1-16 0 0,0 0 0 0,9 45 0 0,-9-45 0 0,0 0-176 15,0 0 176-15,38 51-128 16,-38-51 128-16,0 0-128 0,0 0 128 0,65 32-128 16,-65-32-16-16,0 0 0 0,53 14 0 0,-53-14 0 15,0 0-656-15,50 6-128 16,-50-6-32-16,0 0-19728 0</inkml:trace>
  <inkml:trace contextRef="#ctx1" brushRef="#br0" timeOffset="151019.19">29482 9856 5519 0,'-3'-7'496'0,"2"1"-496"0,1-1 0 0,0 3 0 31,1 2 6576-31,-1 1 1216 0,2-2 240 0,-1 0 48 16,2-2-4544-16,1-1-912 0,3-1-176 0,0 3-32 15,1 1-1168-15,-8 3-224 0,0 0-64 0,0 0 0 16,0 0-352-16,0 0-80 0,55 30-16 0,-55-30 0 16,0 0-304-16,0 0-64 0,28 52-16 0,-28-52 0 0,0 0-128 0,0 0 0 15,13 49 144-15,-13-40-144 0,0-9 0 0,0 0 0 16,0 0 0-16,0 0 128 0,0 0-128 0,0 0 0 16,0 0 0-16,0 0 0 0,-3 22 0 0,1-26 128 15,1 0-128-15,1-3 128 0,-1 0 48 0,-1-2 16 16,2 1 0-16,-1-2 0 0,1 1 0 0,0-2 16 15,0-2 0-15,1 1 0 0,2-1-16 0,0 0 0 16,1-1 0-16,0 0 0 0,3 1-64 0,2 1-128 0,-1 2 176 0,2 0-176 16,1 4 0-16,-1 2 0 0,-3 1 0 0,0 2 0 15,-7 1 0-15,0 0 0 0,0 0 0 0,0 0 0 16,0 0-192-16,53 41 0 0,-53-41 0 0,0 0 0 16,0 0-16-16,28 58 0 0,-28-58 0 0,0 0 0 15,14 49 80-15,-14-49 128 0,0 0-208 0,9 47 80 16,-9-47 128-16,0 0-208 0,0 0 80 0,8 49 128 31,-8-49-496-31,0 0 32 0,0 0 0 0,0 0 0 16,0 0-736-16,0 0-144 0</inkml:trace>
  <inkml:trace contextRef="#ctx1" brushRef="#br0" timeOffset="151403.66">30194 9788 25791 0,'3'-10'1152'0,"-2"4"224"0,-1 2-1104 0,0 0-272 0,0 3 0 0,-1-2 0 0,-2 1 2064 0,-1-1 368 15,-3-1 64-15,-4 0 0 0,-5 0-368 0,-2 1-80 16,-3 2 0-16,-1 1-16 0,0 1-1184 0,-2 3-224 0,1 0-48 0,2 3-16 16,0 1-64-16,4-1-16 0,3 1 0 0,2-1 0 15,4 2-336-15,2-1-144 0,3-1 128 0,2-1-128 16,1-6 0-16,0 0 0 0,0 0-144 0,0 0 144 31,0 0-448-31,61 39 32 0,-61-39 0 0,0 0 0 0,60 19 32 0,-60-19 16 0,0 0 0 0,71 20 0 16,-71-20 160-16,0 0 16 0,64 26 16 0,-64-26 0 15,0 0 176-15,0 0 0 16,58 37-144-16,-58-37 144 0,0 0 0 0,0 0 0 16,0 0 0-16,0 0 0 0,2 42 192 0,-10-36 0 0,-2-2 0 0,-3 1 0 15,-2 0 128-15,-2-1 16 0,-3 1 16 0,0-4 0 0,1 2 128 16,0 0 32-16,2-2 0 0,2 2 0 0,2-2-256 0,3-1-32 15,0 0-16-15,3 0 0 32,6 0-848-32,-1 0-160 0,4 0-32 0,-2 0-19136 0</inkml:trace>
  <inkml:trace contextRef="#ctx1" brushRef="#br0" timeOffset="151768.51">30505 9854 35007 0,'6'-12'1552'0,"-4"5"320"0,1-2-1488 0,-1 3-384 0,-1 4 0 0,-1 0 0 16,0-1 1760-16,-1-1 288 0,1-1 48 0,-2-3 16 16,-1 3-512-16,-1 1-112 0,-1 4-16 0,-1 2 0 15,0 4-496-15,-1 1-96 0,3 4-32 0,-2 1 0 16,2 5-480-16,4-17-112 0,-3 36 0 0,3-36-16 16,0 0-240-16,7 58 0 0,-7-58 0 0,0 0 0 15,27 51-128-15,-27-51-32 0,0 0 0 0,0 0 0 16,61 43-32-16,-61-43 0 15,0 0 0-15,0 0 0 0,62 9 192 16,-62-9 0-16,33-5 0 0,-16-1 0 0,-1 2 128 0,0-5 64 0,0 2 16 0,-1-3 0 0,-1 2 288 0,-2-3 48 16,-4 1 16-16,-1-3 0 15,-3 0 96-15,-4-1 32 16,-1-1 0-16,-3-2 0 0,-2 1 160 0,-1-2 48 16,-2-1 0-16,0-2 0 0,-3-1-720 0,-2 2-128 0,-1 3-48 0,-4 3 0 0,-1 1 0 0,-2 2 0 15,-1 2 0-15,1 4 0 16,-1 2 0-16,3 4 0 0,3 2 0 0,3 3 0 31,4 2-416-31,3 2-80 0,7-10-16 0,0 0 0 16,-1 51-1648-16,1-51-336 0</inkml:trace>
  <inkml:trace contextRef="#ctx1" brushRef="#br0" timeOffset="152191.44">30936 9826 38703 0,'3'-6'3440'0,"0"2"-2752"16,-1 1-560-16,-2 2-128 0,0 0 608 16,0-1 96-16,3-1 0 0,0-2 16 0,0-1 432 0,0 0 64 15,-1 4 32-15,0 2 0 0,-2 2-416 0,0 4-96 16,-2 4-16-16,2 0 0 0,-1 3-384 0,1-13-80 16,-4 29 0-16,4-29-16 0,-3 36-240 0,3-36 0 15,0 0 0-15,0 50 0 0,0-50 0 0,0 0 0 16,3 46 0-16,-3-46 0 0,0 0 0 0,0 0 0 15,0 0 0-15,0 0 0 0,0 0 0 0,7 46 128 16,-7-44-128-16,0-2 0 0,-2-2 0 0,2-2 144 16,0 1-144-16,-1-5 128 0,1-1 96 0,0 1 16 0,0-2 0 0,1-1 0 15,1 1 112-15,-1-3 32 16,4 0 0-16,-1 0 0 0,3 1-16 0,0-1 0 0,4 0 0 0,-1 2 0 16,3 0-176-16,0 4-16 0,1-2-16 0,3 4 0 15,2-1 0-15,-19 6 0 0,37-6 0 0,-37 6 0 16,38-1 96-16,-38 1 32 0,0 0 0 0,53-2 0 15,-53 2-16-15,0 0 0 0,52-4 0 0,-52 4 0 16,39-5 368-16,-20 0 80 0,-19 5 16 0,39-8 0 16,-19 4-592-16,-3-2-96 0,-3 2-48 0,-3-1 0 31,-1 3-640-31,-3-1-112 0,-1 0-16 0,-3 0-16 0,-3 2-1280 0,-2 1-256 0</inkml:trace>
  <inkml:trace contextRef="#ctx1" brushRef="#br0" timeOffset="159958.9">28564 8789 18431 0,'-1'-1'1632'0,"-2"1"-1312"0,1 0-320 0,1 0 0 0,-2 0 1616 0,-1 1 256 0,-3-1 48 0,-3 2 16 15,-4-1 1328-15,0 2 256 0,1 1 48 0,3-1 16 16,3 4-1984-16,1-3-400 0,2 3-80 0,3 0-16 16,1 2-576-16,0-9-112 0,0 0-32 0,8 46 0 15,-8-46-144-15,4 50-48 0,-4-50 0 0,-2 65 0 16,-1-30 48-16,-1 3 0 0,-2 2 0 0,0 1 0 16,1-2-80-16,-1 0-16 0,3-1 0 0,0-4 0 15,3-34-144-15,-1 63 0 0,1-63 0 0,4 61 0 16,-4-61 0-16,7 58 0 0,-7-58 128 0,7 55-128 15,-7-55 0-15,7 56 160 0,-7-56-160 0,5 61 160 0,-5-61-160 16,2 65 0-16,-2-65 144 0,-1 62-144 16,1-62 0-16,-6 64 0 0,4-32 0 0,-3 1 0 15,1-2 0-15,0 0 0 0,0-3 0 0,-1 2 0 0,1 0 0 0,0-2 0 16,4-28 0-16,-6 54 0 0,6-54 0 16,-4 46 0-16,4-46 0 0,-4 41 128 0,4-41-128 15,-3 35 0-15,3-35 0 0,-2 33 128 0,2-33 0 0,0 0 0 16,0 38 0-16,0-38 0 0,0 0 0 0,0 0 16 15,0 35 0-15,0-35 0 0,0 0-16 0,0 0-128 0,0 0 192 0,0 0-64 16,0 0-128-16,0 0 128 0,0 0-128 0,0 0 128 16,0 0-128-16,0 0 0 0,0 0 0 0,56 37 0 15,-56-37 0-15,0 0 0 0,0 0 128 0,0 0-128 16,50 9 0-16,-50-9 0 0,0 0 0 0,0 0 0 16,0 0 0-16,64 17 0 0,-64-17 0 0,0 0 0 15,61 8 0-15,-61-8-144 0,55 6 144 0,-55-6 0 16,68 4-208-16,-68-4 64 15,76 6 16-15,-76-6 0 0,80 2 128 0,-80-2-208 0,84 6 80 0,-84-6 128 16,82 4-192-16,-82-4 192 0,72 6-192 0,-72-6 192 16,80 7-176-16,-80-7 176 0,82 9-128 0,-82-9 128 15,78 9 0-15,-78-9 0 0,65 6 0 0,-65-6 0 16,69 3 0-16,-69-3 0 0,88 4 0 0,-88-4-128 0,56 3 128 16,-56-3 0-16,64 4 0 0,-64-4 0 0,103 12 0 0,-40-7 0 15,-2 1 0-15,-3-2 0 0,-6 2 0 0,-1-3 0 16,-51-3 0-16,93 2 0 0,-93-2 0 0,81 3 0 15,-34-3 0-15,2 2 0 0,1-2 0 0,-1 0 0 16,-2 0 0-16,-47 0 0 0,84-3 0 0,-84 3 0 16,60-4 0-16,-60 4 0 0,52-8 0 0,-52 8 0 15,54-5 0-15,-54 5 0 0,55-7 0 0,-55 7 0 0,58-6 128 0,-58 6-128 16,60-4 224-16,-60 4-32 0,58-2 0 0,-58 2 0 31,51 0-32-31,-51 0-16 0,0 0 0 0,58 5 0 0,-58-5-144 0,0 0 0 16,0 0 144-16,59 7-144 0,-59-7 0 0,0 0 0 15,0 0 0-15,0 0 0 0,60 8 0 0,-60-8 0 16,0 0 0-16,0 0 0 0,58 3 0 0,-58-3 0 16,0 0 0-16,0 0 0 0,60-1 0 0,-60 1 0 0,0 0 0 0,60-5-128 15,-60 5 128-15,0 0 0 0,0 0 0 0,53-5 0 16,-53 5 0-16,0 0 0 0,0 0 0 16,0 0 0-16,0 0 0 0,0 0 0 0,0 0 160 0,0 0-160 15,0 0 192-15,12-13-64 0,-14 10-128 0,-1 2 192 16,2-2-192-16,0 2 0 15,-1-2 128-15,1 0-128 0,-1 1 0 0,2 0 0 0,0-1 0 0,0-1 0 0,0 1 0 0,0-1 0 16,2-2 0-16,-2 2 0 16,1-3 0-16,1 1 0 0,-4-3 0 0,4 1 0 0,-1-2 0 0,-1-1 0 15,1-3 0-15,-1-2 0 16,0-1 0-16,-1-3 0 0,0-1 0 0,-2-1 0 0,1 2 224 0,-2-3-48 16,1-2-16-16,-2-3 0 0,-1-4-160 0,-2 1 160 0,-1 3-160 0,2-2 160 31,-3 1-160-31,0-4 0 0,-1 2 0 0,1 2 128 15,2 2-128-15,-2 0 160 0,1 0-160 0,-1-4 160 0,0 3 16 0,1-1 0 0,-4 1 0 0,2-2 0 32,-1 1 0-32,1-1 0 0,-2 0 0 0,2-1 0 0,0 2-48 15,-1-2 0-15,2 0 0 0,1 1 0 16,-1-1-128-16,0 1 0 0,1 0 144 0,2 2-144 16,0 0 0-16,1 1 0 0,2 2 0 0,0-1 0 15,0 4 0-15,1-1 0 0,2 3 0 0,-1 1 0 0,1-1 0 0,-1 0 0 16,1 2 0-16,1 1 0 0,-2 1 0 0,1 2 0 15,0 1 0-15,-2 1 0 0,0 0 0 0,0 2 0 16,-1 2 0-16,0-1 0 0,-1 2 0 0,0 0 0 16,1 2 0-16,-3-1 0 0,1 0 0 0,-1 1 0 15,-2 0 0-15,1 1 0 0,-1 0 0 0,-1 1 0 16,1-1 0-16,-3-2 0 0,2 3 0 0,1 2 0 16,-1-2 0-16,-2 2 0 0,2-1 0 0,1 2 0 15,-1-1 0-15,0 1 0 0,0 0 0 0,-3 0 0 16,-1 0 0-16,-1 0-128 0,-4 0 128 0,-3 1 0 0,-8-1 0 15,-8 0 0-15,-7 0 0 0,-8-1 0 16,-2-2 0-16,1 0 0 0,11 0 0 0,19 1 0 0,1 0 0 0,-1-1 0 16,-3 2 0-16,-7-2 0 0,-14-1 0 0,-12 0 0 15,-8-2 0-15,-7 2 0 0,-1 0 0 0,8-1 0 16,18 2 0-16,1 2 0 0,-3-2 0 0,-9 2 128 16,-11-1-128-16,-7 1 0 0,-2 2 0 0,6-1 0 15,12 0 0-15,15-1 0 0,12 1 0 0,-2 0 128 16,-7-1-128-16,-9 1 0 0,-11-2 0 0,-7 2 128 0,5-1-128 0,3-2 0 15,10 2 0-15,5-2 0 0,2 1 0 0,5-1 0 16,4 2 0-16,4 1 0 0,3-1 0 0,-2 2 0 16,2 0 0-16,2 1 0 15,2 2 0-15,3-1 0 0,2 1 0 0,4 0 0 16,3 2 0-16,2 0-208 0,4-1 48 0,1 1 16 16,1 1-816-16,4 0-144 0,3 3-48 0,0-10-20576 15</inkml:trace>
  <inkml:trace contextRef="#ctx1" brushRef="#br0" timeOffset="163834.14">29222 8525 28559 0,'3'-1'2544'0,"-1"-1"-2032"0,-1 1-512 0,0-1 0 0,-1 1 1440 0,2-2 192 0,-1-1 32 0,3-5 16 0,2-3 224 0,0-4 32 31,1-4 16-31,1-4 0 0,1-1-1120 0,1-5-240 0,1-2-32 0,0-5-16 16,3-1-16-16,2-3 0 0,1-1 0 0,3-7 0 15,5-3-144-15,3-6-48 0,3-2 0 0,5-3 0 0,3 0-128 16,8-5-16-16,9-5-16 0,8-5 0 16,5 0-176-16,5-1 0 0,1 0 0 0,-5 4 0 0,-9 11 0 0,0 1 0 0,-1-2 0 0,-2 6 0 15,-3 6 128-15,0 4-128 16,2 4 0-16,0 2 128 31,-5 2 0-31,-6 3-128 0,-2 6 192 0,-4 2-64 0,-1 5-128 0,-1 1 160 0,2 2-160 0,-3 3 160 16,-2 0-160-16,-2 1 160 0,-2 2-160 0,-5 2 160 15,-2 1-160-15,-2 4 0 0,-4-3 0 0,-4 5 128 16,-1 2-128-16,-3-1 0 0,-2 2 0 0,-2-1 0 16,-2 1-128-16,-2 1 128 0,-1 0-160 0,-1 1 160 15,-1-1-272-15,-2 0 32 0,-2 0 16 0,1 0 0 16,-1 2-304-16,-1 0-64 0,-1-1-16 0,0 2 0 16,-2 2-352-16,-1 0-80 0,-2 3-16 0,-1 0-18016 15</inkml:trace>
  <inkml:trace contextRef="#ctx1" brushRef="#br0" timeOffset="164376.64">30300 6287 14735 0,'-18'-3'1312'0,"9"3"-1056"0,1 0-256 0,2 0 0 0,3 2 256 0,3-2 0 0,0 1 0 0,0 1 0 0,0-1 1472 15,5 0 304-15,3-1 48 0,5-1 16 16,7-2 592-16,4-2 128 0,5-3 32 0,4-1 0 0,2-6-1040 0,5 1-208 15,1-1-32-15,0-1-16 0,-3 2-768 0,0 0-144 16,0 1-48-16,3 2 0 0,4-2-336 0,-5 2-64 16,-4 1 0-16,4 2-16 0,4-2-32 0,-2 3 0 15,1 1 0-15,-7 2 0 0,-2 4 16 0,-34 0 0 16,54 10 0-16,-54-10 0 16,0 0 32-16,0 0 0 0,51 58 0 0,-51-58 0 0,1 49 0 0,-7-17 0 15,-2 4 0-15,-5 3 0 0,-1 0 96 0,-1-1 32 0,-2 3 0 0,0 0 0 16,0 1-16-16,0-1 0 15,3-1 0-15,0-2 0 0,2-2-64 0,2-5-16 16,2-2 0-16,-1-4 0 0,4-5 176 0,-1-2 48 16,2-1 0-16,0-4 0 0,2-3-32 0,1 0 0 0,-1-3 0 15,1 0 0-15,2-1-128 0,-2-2-32 16,1 0 0-16,-1-1 0 0,1 0-256 0,0-2 160 16,0 2-160-16,0 0 128 0,1-2-128 0,0 2-224 15,1-2 48-15,-1 1 16 16,1 1-544-16,0-2-96 0,0 0-32 0,-1 2 0 15,2-1-320-15,-1-1-64 0,-1 0 0 0,0 2-18912 0</inkml:trace>
  <inkml:trace contextRef="#ctx1" brushRef="#br0" timeOffset="205068.42">3067 17052 25103 0,'2'2'2240'0,"-1"-1"-1792"0,-1 2-448 0,3-2 0 0,8 2 368 0,1-1-16 0,-3-2 0 0,1-2 0 0,0 1 672 0,4-3 128 0,12-3 16 0,15-6 16 0,17-6-224 0,12-6-64 15,12-5 0-15,6-4 0 0,4-2-672 0,5-5-224 16,8-3 128-16,5-1-128 0,4 1-192 0,1-5-112 16,-1-2-16-16,-2-3 0 15,-1-3-336-15,-1 1-80 0,-5 4-16 0,-6-1 0 16,0-2-208-16,1-4-64 0,5-2 0 0,-5-2 0 0,-5 2 560 0,-8-1 96 15,-6 0 32-15,-8 2 0 0,-8 5 768 0,-7 6 144 16,-6 3 48-16,-2 1 0 0,-2 3 752 0,-7 1 160 0,-7 1 16 16,-5 5 16-16,-5 4-848 0,-3 1-160 0,-4 3-48 15,-2 3 0-15,-6 2-512 0,0 2-320 0,-2 2 32 0,-3 1-15008 16</inkml:trace>
  <inkml:trace contextRef="#ctx1" brushRef="#br0" timeOffset="205460.46">5010 15080 29487 0,'-22'-1'2624'0,"6"1"-2112"0,7 1-512 0,6 1 0 0,3-1 1056 0,-1 0 96 15,-8 2 32-15,-3 0 0 0,-1 3-688 0,3-2-144 16,9 2-32-16,6-4 0 0,-5-2-144 0,0 0-48 16,64-2 0-16,-30-7 0 0,5-2-128 0,8-6 192 15,7-6-192-15,6-8 192 0,4-6-192 0,2-8 0 0,8-3 0 0,-4-4 0 16,-3 1 0-16,3-1 0 0,2-3 0 0,-5 7 0 16,-8 8 0-16,-4 5 0 15,-4 5 128-15,-7 9-128 0,-7 5 0 0,-37 16 160 16,53-2-160-16,-53 2 160 0,0 0 304 0,40 52 64 15,-37-15 16-15,-5 6 0 0,-3 12-112 0,-4 8-32 16,-2 6 0-16,-3 3 0 0,-3-4 64 0,0-2 16 16,-2 2 0-16,0 3 0 0,-1-1-128 0,0-2-32 0,3-3 0 0,4-7 0 15,5-4 64-15,4-6 16 0,5-6 0 0,5-2 0 16,4-1-272-16,-10-39-128 0,32 69 0 16,-32-69 128-1,45 63-672-15,-45-63-144 0</inkml:trace>
  <inkml:trace contextRef="#ctx1" brushRef="#br0" timeOffset="-209723.63">32032 9764 37087 0,'6'-25'3296'0,"-2"-12"-2640"0,-3 11-528 0,-2-6-128 0,5-9 640 0,-2-3 112 0,-2 7 16 0,-2 11 0 0,1 10-272 0,-1 3-48 0,-2-18-16 0,-3-3 0 0,-3-14-304 0,-7-15-128 0,-4-12 0 0,-6 0 128 15,2 4-128-15,-3 6-272 0,-2 5 64 0,-3 3 16 31,-1 1-192-31,-5 0-16 0,-2 3-16 0,-1 0 0 0,-2 0-16 0,-4 1 0 0,-2-1 0 16,-3 0 0-16,-4 0 432 0,-4 2-160 0,-2 3 160 0,-5 3 0 16,-4 0 288-16,-6 3 160 0,-2 3 48 0,-8 4 0 0,-2 7-112 0,-9 4-32 15,-10 3 0-15,-5 5 0 0,2 6-176 0,-11 5-48 16,-8 6 0-16,-5 6 0 0,1 3-128 0,-2 6 0 16,0 6 0-16,4 2 128 0,10 2-128 0,0 3 0 15,-1 8 0-15,2 4 0 0,5 4 128 0,5 3-128 16,13-3 192-16,-4 8-64 0,-1 5-128 0,3 5 192 15,7 5-192-15,6 0 192 0,9-5-192 0,4 8 160 16,5 10-160-16,9 3 160 0,6 5-160 0,11 3 160 0,11 3-160 0,9 4 160 16,12 4-32-16,8 1-128 0,9 4 192 0,9 0-64 15,9-2-128-15,11 3 0 0,11 3 0 0,7-8 0 16,-1-12 0-16,17 9-272 16,12 6 64-16,11 2 16 0,6-2-64 0,4-7 0 0,2-5 0 0,-11-14 0 15,-6-9 0-15,13 2-16 0,18 4 0 16,7-3 0-16,2-10 272 0,0-8-128 15,1-8 128-15,3-11 0 0,1-10 240 0,3-6 144 16,5-7 48-16,-2-9 0 0,0-8 112 0,-3-3 32 16,2-4 0-16,-6-6 0 0,-9-4-32 0,-5-5 0 15,-2-4 0-15,-3-7 0 0,-7-6-80 0,-6-3-16 0,-4-4 0 0,-9-3 0 0,-9 0-96 16,-5-5-32-16,-3-4 0 0,-10 0 0 0,-8-3-112 0,-7 1-16 16,-11-1-16-16,-5-2 0 15,-6-2-176-15,-5-3 0 0,-6-1 0 0,-6-1 128 16,-5 4-528-16,-9-1-112 0,-4 0-32 15,-10 2-13760-15,-6 7-2752 0</inkml:trace>
  <inkml:trace contextRef="#ctx1" brushRef="#br0" timeOffset="12724.84">25888 9861 8287 0,'0'-2'736'0,"0"-1"-592"0,2 0-144 0,-2 0 0 0,0 0 768 0,3-2 128 0,-3-5 32 0,0-7 0 0,0-7 1696 0,-2-4 352 16,-1-4 64-16,-2 0 16 0,-1-1-208 0,-2 1-32 31,-2-1-16-31,-1 0 0 0,-1-1-768 0,-2-2-160 0,-1-2-16 0,-2-3-16 15,-3 0-928-15,-1 0-176 0,-1 0-32 0,0 2-16 0,-4 1-336 0,0-2-64 16,-3 2-16-16,-2 0 0 0,-1 4-96 0,-4 1-32 31,-5 5 0-31,-2 3 0 0,-3 4-144 0,0 2 0 0,-2 5 144 0,-3 6-144 0,-4 2 0 0,-4 7 0 0,-5 5-192 0,-1 5 64 16,-3 5 128-16,0 5-208 16,-4 6 80-16,3 7 128 0,6 2-192 0,-4 11 192 15,1 7-192-15,-3 7 192 0,1 5-160 0,1 7 160 16,2 7 0-16,3 1-144 15,7 1 144-15,4 0 0 0,7 2 0 0,6-1 0 16,9 2 0-16,5 0 0 0,10 2 0 0,8-6-128 16,7-14 128-16,9 0-128 0,9-4 128 0,9-2-128 15,9-3 128-15,11-6-128 0,7-5 128 0,11-5-128 16,10-5 128-16,8-6 0 0,-2-5-144 0,8-9 144 16,9-8 0-16,3-7-176 0,2-6 176 0,-8-6-128 0,-11-3 128 15,0-8-160-15,-2-6 160 0,-2-3-160 0,-7-2 288 16,-3-6 48-16,-5-3 16 0,-3-4 0 0,-1-3 192 0,-7-2 64 15,-7 2 0-15,-3-4 0 0,-4-1 64 0,-6-3 32 16,-6 1 0-16,-8-3 0 0,-4-3-80 0,-9 0-16 16,-2 2 0-16,-7 3 0 0,-4 1-160 0,-2 2-32 15,-3 4-16-15,-1 5 0 0,1 6-240 0,0 5 0 16,-1 5 0-16,0 6 0 16,1 3-384-16,-2 5-160 0,3 4-32 0,0 4-16 15,1 5-496-15,1 5-80 0,1 8-32 0,0 6-17856 0</inkml:trace>
  <inkml:trace contextRef="#ctx1" brushRef="#br0" timeOffset="13311.19">27921 13556 23951 0,'0'-4'2128'0,"0"-1"-1696"0,0 2-432 0,2 1 0 0,-1-1 1792 0,1-1 256 0,-1-5 64 0,2-4 16 16,2-4 208-16,0-1 32 0,0 1 16 0,1 2 0 15,0 3-1472-15,-1 4-288 0,-1 2-64 0,1 3-16 16,-2 6-224-16,-1 1-32 0,1 6-16 0,0 4 0 0,-2 5-80 0,-1-19 0 16,6 44-16-16,-6-44 0 15,9 55-176-15,-9-55 0 0,11 56 0 0,-11-56 128 16,17 52-128-16,-17-52 0 0,0 0 0 0,45 74 0 15,-45-74 0-15,45 48-192 0,-45-48 64 0,0 0 128 16,62 49-256-16,-62-49 80 0,0 0 16 0,0 0 0 16,74 22 160-16,-59-22 0 0,1-2 0 0,-3-1 0 15,-2 1-192-15,-1-3 64 0,0 1 0 0,0 0 0 16,-2-2-1280-16,-2-1-240 0</inkml:trace>
  <inkml:trace contextRef="#ctx1" brushRef="#br0" timeOffset="13596.62">28420 13143 26719 0,'-1'-1'2368'0,"-1"1"-1888"15,2 1-480-15,0 2 0 0,2 0 2112 0,-2 3 320 0,1 3 64 0,0 8 0 16,1 10-720-16,-2 9-160 0,-3 7-16 0,2 5-16 16,-1 5-736-16,-1 2-144 0,0 3-16 0,-2 2-16 15,1 3-224-15,-2-4-32 0,0-3-16 0,-2 0 0 16,1-4-224-16,-2-4-48 0,1 0-128 0,-2-6 192 0,1-2-64 15,2-5-128 1,0-2 176-16,0-5-176 0,2-1 384 0,-1-5-16 0,2 1-16 0,1-5 0 16,0-1-80-16,2-3-16 0,1-1 0 0,0-4 0 15,0-2-256-15,0-3 0 0,2-1 0 0,1-3 0 0,0-2-192 0,0-1-160 16,3-2-32-16,-1-4 0 16,1-2-400-16,2-2-96 0,1-2-16 0,1-4-19072 0</inkml:trace>
  <inkml:trace contextRef="#ctx1" brushRef="#br0" timeOffset="13802.51">28662 13943 27647 0,'1'3'1216'0,"0"-2"256"31,4 1-1168-31,-3-1-304 0,-2 0 0 0,3-1 0 0,1 2 1456 0,5 1 224 0,5-1 48 0,-14-2 16 0,0 0 256 0,78 13 48 16,-78-13 16-16,65 4 0 0,-65-4-1136 0,52-1-224 15,-52 1-64-15,45-3 0 16,-24 0-320-16,-1 0-80 0,-1 1-16 0,-3-1 0 0,-1 0-224 0,-3 0-160 16,0 2 32-16,-4-2-12976 15,1 2-2576-15</inkml:trace>
  <inkml:trace contextRef="#ctx1" brushRef="#br0" timeOffset="14326.39">29276 13892 9215 0,'-3'-3'816'0,"0"3"-656"0,2 0-160 0,0 0 0 16,-1 2 4160-16,1-1 816 0,-1 0 144 0,-2 4 48 16,0 2-3152-16,-3 3-624 0,0 0-128 0,-2 1-32 15,4-1-416-15,-2 0-96 0,-1 2-16 0,1 0 0 16,-1 3-432-16,1 1-80 0,1 1-32 0,2 0 0 15,1 0-864-15,0 0-192 0,3-1-16 0,3 3-16 16,-3-19 384-16,0 0 80 0,26 51 16 0,-26-51 0 0,0 0 448 0,0 0 0 16,80 18 0-16,-53-26 160 0,1-5 1232 0,0-3 240 15,1-1 48-15,-4-2 16 0,-1-1-208 0,-4-1-32 16,-2 1-16-16,-2-1 0 0,-5 1-672 0,-1 0-128 16,-4-1-16-16,-2 1-16 0,-1 0-96 0,-3 2-32 15,-3 1 0-15,0 1 0 0,-1 2-96 0,-2 4-32 16,2 3 0-16,-2 2 0 0,1 2-144 15,-2 4-16-15,1 2-16 0,-1 4 0 0,0 3-176 0,1 1 0 0,0 5 0 16,2 2-176-16,1 2-128 0,2 0-16 0,0 0-16 0,2 1 0 31,2 4-112-31,-3-25-32 0,10 51 0 0,-10-51 0 16,17 47-16-16,-17-47 0 0,0 0 0 0,38 52 0 0,-38-52 224 0,0 0 32 16,0 0 16-16,62 21 0 0,-62-21 224 0,31-8 0 15,-14-1 0-15,-10 8 160 0,-1-2 384 0,-1 0 80 0,1-1 16 0,0-2 0 16,-1-1 0-16,1-1 16 15,1-2 0-15,-1-1 0 0,-1-2-16 0,1-1-16 16,-2-2 0-16,0-1 0 0,1 0-208 0,-2-1-32 0,-1-2-16 0,0 0 0 16,1-1-224-16,-3 0-144 0,1 0 192 0,-1 1-192 31,-1 0-272-31,-1 2-176 0,-1 1-16 0,1 1-16 0,-1 2-640 0,-2 3-128 0,3 1-32 0,-3 3-19264 16</inkml:trace>
  <inkml:trace contextRef="#ctx1" brushRef="#br0" timeOffset="15056.71">30026 14098 21183 0,'4'-3'1888'0,"1"-1"-1504"0,-3 0-384 0,1 0 0 0,0 1 1888 15,1-3 304-15,2-2 64 0,4-8 16 0,3-2 656 0,-2-5 128 16,-1-1 16-16,-3 2 16 15,-4 0-1936-15,-3 6-384 0,-5-1-64 0,0 2-32 0,-7 3-320 0,-2 2-64 0,-3 4-16 0,-1 2 0 16,-3 5-272-16,-2 5 0 16,-1 4 0-16,3 0 0 15,3 1-400-15,-1 3 16 0,0 3 0 0,3 2 0 16,0-1 0-16,5 2 0 0,1-2 0 0,3 3 0 16,0 2-800-16,4 1-160 0,3-24-16 0,3 46-16 15,-3-46-1440-15,0 0-304 0,0 0-48 16,51 49-16-16,-51-49 2656 0,45-9 528 0,-18-2 0 0,0-5 192 0,-2 1 2176 0,-1-4 448 15,0-2 64-15,-2 1 32 0,-3 1-912 0,-2-1-176 16,-1-1-32-16,-4 2-16 0,-2 1-992 0,-3 2-192 16,-1 1-32-16,-3 3-16 0,-2 4-208 0,-1 2-32 0,-1 4-16 15,-1 0 0-15,0 5-160 0,-1 1-128 0,0 3 144 0,-1 3-144 16,1 0 0-16,0 3-160 0,0 1 0 16,2 3 0-16,1 1-144 0,0-18-16 15,0 0-16-15,10 48 0 16,-10-48-208-16,0 0-32 0,0 0-16 0,0 0 0 15,0 0-336-15,0 0-64 0,55 45-16 0,-51-46 0 16,2 0-96-16,1-2-32 0,3-3 0 0,0-1 0 0,5-3-896 0,2-5-176 16,4-2-32-16,3-5-16 15,2 1-624-15,-1-3-128 0,-1-1-32 0,0-1 0 16,-3 2 688-16,-1 2 144 0,0-4 32 0,-3 1 0 0,0 1 1792 0,-2 3 384 0,-1 1 0 0,-2 6 128 16,-5 4 2240-16,-1 6 448 0,-4 4 80 0,-2 5 32 15,-2 5 1504-15,-3 3 304 0,0 4 64 0,-1 3 16 0,0 4-2384 0,1 1-496 16,-1 3-80-16,0 1-32 15,2 0-1184-15,0 4-224 0,2-2-48 0,4 0-16 0,-2-31-160 0,11 49-48 16,-11-49 0-16,0 0 0 16,0 0 192-16,55 51 48 0,-55-51 0 0,0 0 0 0,0 0 64 0,67 6 32 15,-50-9 0-15,0-1 0 0,2-3 32 0,1-2 16 0,-1-1 0 0,-3 2 0 16,1-2-80-16,-10 7 0 0,1-1-16 0,-3 1 0 16,-1 0-80-16,2 0-16 15,-3 1 0-15,1 2 0 0,-1 0-80 0,-2 2 0 0,1 4-16 0,-4 3 0 16,-2 5-112-16,-2 8 0 15,-2 7-128-15,-2 6 192 0,-3 3-192 0,1 3 0 0,-2 1 0 0,1 2 0 32,0-1-448-32,0-1-128 0,2 2-16 0,1-3-16 15,3-3-816-15,2-3-176 0,0-1-16 0,1 0-18976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8:43:38.1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6787 12023 25791 0,'-10'-11'2304'0,"0"-2"-1856"0,2 4-448 0,-7-5 0 0,6 6 1712 0,-6-3 240 0,-10-9 48 0,-12-13 16 0,-15-6-48 0,-12-6-16 15,-6-6 0-15,-5 3 0 0,1 4-1120 0,2 9-240 16,0 5-32-16,-3 6-16 0,-2 7-272 0,-5 3-48 16,-4 1-16-16,-2 5 0 0,0-1-80 0,-2 6 0 15,-3 5-128-15,-3 8 192 0,-3 5-192 0,6 5 0 16,5 4 128-16,-2 8-128 0,-2 8 0 0,3 7 0 15,6 3 0-15,3 3-160 0,6 2 160 0,0 6 0 16,3 5-144-16,5 7 144 0,5 1 0 0,6 1 0 16,6 0 0-16,5 4 0 0,7 0 0 0,8 1 0 15,6-1 0-15,9-5 0 0,5-8 0 0,7-3 0 0,4-4 0 0,5 0 0 16,6 1-144-16,4-1 144 16,6-1 0-16,4-6 0 0,-27-52-192 0,67 92 64 0,-67-92 128 0,78 65-208 15,-78-65 48-15,86 42 16 0,-86-42 0 0,125 31 0 16,-59-22 144-16,6-5-160 0,9-5 160 0,7-8-160 15,10-4 160-15,5-2 0 0,9-3 0 0,-1-6 0 16,-1-5 0-16,1-5 0 0,-1-2 0 0,1-1 128 16,1-3-128-16,-6 1 144 0,-13 1-144 0,-8-2 160 15,-2-2 0-15,-1-2 0 0,0 0 0 0,-8-1 0 16,-9 0 96-16,-7 1 0 0,-5 2 16 0,-6 2 0 16,-6 2 160-16,-10 4 16 0,-8 1 16 0,-8 2 0 0,-5 3 96 0,-7-2 16 15,-3 4 0-15,-7-6 0 16,-5-1 128-16,-5-1 16 0,0 1 16 0,-5-2 0 15,-5-2-160-15,-4-1-48 0,-3 3 0 0,-3 4 0 0,-1 5-400 0,-6 5-128 16,-1 5 0-16,-7 5 0 16,-3 5-736-16,-6 9-208 0,-1 10-32 0,-3 10-16 15,0 8-704-15,3 3-144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8:54:37.80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8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7T18:54:45.483"/>
    </inkml:context>
  </inkml:definitions>
  <inkml:trace contextRef="#ctx0" brushRef="#br0">3428 7724 9215 0,'-2'0'816'0,"1"0"-656"0,1 0-160 0,0 0 0 0,0 0 1280 0,0 0 240 0,0 1 32 0,0 1 16 16,0 1 944-16,1-1 192 0,1 3 48 0,0 0 0 16,3 1-1648-16,0 2-320 0,1 2-64 0,2 2-16 15,1-1-64-15,-9-11 0 0,0 0-16 0,0 0 0 16,42 54-32-16,-42-54 0 0,0 0 0 0,33 45 0 0,-33-45-240 0,0 0-48 16,32 52-16-16,-32-52 0 0,0 0-80 0,24 44-16 15,-17-31 0-15,-2-4 0 0,-1 3 128 0,0-5 0 16,-1 1 16-16,0-2 0 15,-1-3 112-15,-2-2 0 0,2 1 16 0,-2-4 0 16,1 1 112-16,-1-3 0 0,2-1 16 0,-2 0 0 16,0-2 48-16,0-2 16 0,1-1 0 0,-1-2 0 15,0 0-224-15,0 1-48 0,0 0-16 0,2-3 0 16,-2-3-48-16,1-2-16 0,0 1 0 0,-1-1 0 16,2 1-64-16,-2-2-16 0,1-1 0 0,1 0 0 15,-1 0-48-15,0 0-16 0,2 1 0 0,0 1 0 0,0 2-160 0,0 3 160 0,0 3-160 0,-2 1 160 16,2 2-160-16,0 1 0 15,-1 2 0-15,1 3 0 0,-1 0 0 0,-1 4 0 0,-1 0-192 0,0 3 192 32,1-1-512-32,-1 1 0 0,0 3 16 0,2 0 0 15,-1 2-560-15,1 0-112 0,1 3-32 0,-9-1-16592 16</inkml:trace>
  <inkml:trace contextRef="#ctx0" brushRef="#br0" timeOffset="308.57">3788 8025 3903 0,'3'3'352'0,"-2"-2"-352"0,0 1 0 0,1-1 0 0,-2-1 0 0,1 0 0 0,1 0 0 0,-1 0 0 15,2 0 1344-15,0 0 288 0,0-1 48 0,-1-1 16 16,0-1-80-16,-1 2-16 0,-1-1 0 0,-1 0 0 16,-1-1-32-16,0 0-16 0,-1 2 0 0,0-1 0 15,0 1-144-15,-1 1-48 0,1 1 0 0,-1-1 0 16,1 2-656-16,-1-1-128 0,1-1-16 0,-1 1-16 16,1 2-352-16,0-1-192 0,2-1 192 0,-1 0-192 15,1 2-576-15,-1 0-208 0,1-1-48 0,-1-1-10960 16</inkml:trace>
  <inkml:trace contextRef="#ctx0" brushRef="#br0" timeOffset="1378.73">3758 8021 3903 0,'-1'4'352'0,"-1"-3"-352"0,1 1 0 0,-1-1 0 0,2-1 0 0,0 0 0 0,-1 2 0 0,1-1 0 0,-1 2 0 0,-2 0 0 16,0-1 0-16,2 1 0 0,-1 1 0 0,1-1 128 15,-1-1-128-15,2-1 0 0,0 1 0 0,2-2 0 16,-1-2 608-16,1 1 224 0,2-1 32 0,-1-2 16 15,1 0 1072-15,0-2 224 0,-1 2 32 0,0-2 48 16,1 2 320-16,0 0 64 0,2-2 16 0,-2 0 32 16,0 2-512-16,2 0-128 0,-2-3 0 0,2 1-16 15,-2 1-768-15,2-1-160 0,-1 0-16 0,1-2 16 16,-2 1-224-16,1-2-48 0,-3 2-16 0,3 2 0 0,-4-2-144 0,2-2-32 16,0 2 0-16,-2 0 48 0,0 1-320 0,1 1-64 15,-2-1-16-15,0 2 32 0,0 0-128 0,0 1-48 16,0 1 0-16,0 4 0 0,0-2-144 0,0 3 192 15,-2-1-192-15,2 4 224 0,-1 1-224 0,0 2 0 16,-1 2 128-16,1 2-128 0,1 1 0 0,-2 1 0 16,1 1 0-16,1-1 0 0,0-1 0 0,0 1 0 15,0-1 0-15,0-2 0 0,1-2 0 0,1-1 0 0,-1-1 0 16,1-1 0-16,-1 0 0 0,0-1 0 0,1 1 0 16,-2-1 0-16,1-1 0 0,-1 0 0 15,0-1 0-15,2 0 0 0,-2 0 0 0,0-1 0 0,0 0 0 0,1 0 0 16,-1 0 0-16,2-1 0 0,-2 0 0 0,1-1 0 15,0 1 0-15,1-1 0 0,-1 1 0 0,1-2 0 16,-1 1-256-16,0-1 0 0,2 1 16 0,-1-1 0 16,-1 2-960-16,2-1-192 15,-2 1-32-15,1-1-15920 0</inkml:trace>
  <inkml:trace contextRef="#ctx0" brushRef="#br0" timeOffset="1695.15">3743 8254 9839 0,'0'-3'208'0,"-2"1"48"0,2 1 16 0,2-2 16 0,-1 2-288 0,0-1 0 0,1 1 0 0,1-2 0 0,2 0 2992 0,1-1 528 0,2 0 128 0,-8 4 0 16,0 0-528-16,0 0-112 15,0 0-32-15,53-18 0 0,-53 18-1232 0,0 0-240 0,0 0-48 0,0 0-16 16,65-12-640-16,-65 12-128 0,0 0-32 0,0 0 0 15,60-3-320-15,-60 3-80 16,0 0-16-16,0 0 0 0,61-2-32 0,-61 2-16 16,0 0 0-16,0 0 0 0,0 0-16 0,66-2 0 0,-66 2 0 0,0 0 0 15,0 0-160-15,0 0 160 0,0 0-160 0,0 0 160 16,0 0-160-16,46-20 128 0,-46 18-128 0,-2-1 128 16,1 1-128-16,-1-1 0 0,-2 1 0 0,0-1 0 15,0 1-176-15,0 2-112 16,-2 0-32-16,2 0-18832 0</inkml:trace>
  <inkml:trace contextRef="#ctx0" brushRef="#br0" timeOffset="2515.08">6453 7827 16575 0,'-1'-1'1472'16,"1"-1"-1168"-16,0 2-304 0,0 0 0 0,1-1 448 0,-1 1 16 0,0-2 16 0,0 1 0 0,2 0 1360 0,-2 2 272 15,3 2 48-15,-1 2 16 0,4 4-416 0,1 2-80 0,0 3-16 0,0 3 0 16,2 2-704-16,1 3-160 0,0 1-32 0,-1 1 0 16,-9-24-288-1,24 44-64-15,-24-44-16 0,23 39 0 0,-23-39-128 0,0 0-16 16,30 41-16-16,-30-41 0 0,0 0 128 0,0 0 16 0,0 0 16 0,34 41 0 15,-30-32-16-15,-1-5-16 0,0-1 0 0,-1 0 0 16,1-2-48-16,0-1-16 0,1-1 0 0,-1-2 0 16,-2-1-48-16,2-4-16 0,-1 1 0 0,-1-2 0 0,2-1 80 0,-2-3 32 15,1 0 0-15,-1-2 0 16,-1-1 0-16,0-2 0 0,2-1 0 0,-1-2 0 16,0 1-16-16,1-2 0 0,-1 1 0 0,1 1 0 15,-1 0-64-15,2-1-16 0,-2 0 0 0,2-1 0 0,0 3-80 0,1-1-32 31,-1 2 0-31,1 3 0 0,0 4-144 0,-1 1 0 0,0 3 144 0,0 0-144 0,0 1 0 0,0 2 0 16,-2 0 0-16,2 3 128 0,-2-1-128 16,1 2-256-1,-1 0 64-15,1 2 0 0,-1 0-448 0,0 3-80 0,1-1-32 0,-1 0 0 32,2 3-592-32,0 2-112 0</inkml:trace>
  <inkml:trace contextRef="#ctx0" brushRef="#br0" timeOffset="2926.27">6787 8144 911 0,'-2'0'0'0,"1"0"0"0,1-2 0 0,1 1 0 0,1 1 2160 0,-2-2 336 0,1 1 80 0,2-2 16 0,3-1 720 0,-1-2 144 15,4 1 16-15,1-3 16 0,1 1-928 0,-1 0-176 16,0 0-32-16,-10 7-16 0,0 0-752 0,0 0-160 16,45-24-16-16,-45 24-16 0,0 0-528 0,0 0-96 15,0 0-32-15,62-10 0 0,-62 10-304 0,0 0-64 16,0 0-16-16,0 0 0 0,0 0-176 0,57 29-48 16,-53-20 0-16,-1 1 0 0,-3 0-272 0,-2 0-64 15,1 1-16-15,-3 1 0 0,-2-1-112 0,0 0-32 0,-2 1 0 0,1-2 0 16,1-1 368-16,-1 0-176 0,0-2 176 0,1 0-128 15,2-1 128-15,0-1 144 0,2 0-16 0,1-3-128 16,1 1 464-16,3-1-16 0,1-1 0 0,2-1 0 16,1 0-64-16,-7 0 0 0,0 0-16 0,0 0 0 15,0 0-48-15,65-20-16 0,-65 20 0 0,0 0 0 16,51-19-80-16,-51 19-16 0,41-20 0 0,-41 20 0 16,41-20-64-16,-41 20-16 0,0 0 0 0,46-25 0 0,-46 25-128 0,0 0-176 15,0 0 48-15,43-22-12800 16,-43 22-2560-16</inkml:trace>
  <inkml:trace contextRef="#ctx0" brushRef="#br0" timeOffset="3750.58">5880 9682 6447 0,'3'-10'576'0,"-2"4"-576"0,1 1 0 0,-2-1 0 0,0 1 1344 0,0 0 176 0,0-2 16 0,0-4 16 0,-2-6 880 0,-2-4 160 16,-2-5 32-16,-4 1 16 0,-1 1 64 0,-3 4 16 16,-3 0 0-16,-4 3 0 0,-5-1-864 0,-3 1-192 15,-2 3-16-15,-2 1-16 0,-2 2-736 0,-2 2-128 16,0 5-48-16,1 0 0 0,-1 3-368 0,-1 1-80 16,0 4-16-16,1 0 0 0,4 5-256 0,-1 2 128 15,-1 6-128-15,-2 5 0 0,4 4 160 0,1 2-160 16,1 3 128-16,6 4-128 0,2 6 256 0,8 3-16 0,6 3-16 0,6 4 0 15,6 1-224-15,4 0 0 0,3-4 128 0,4 3-128 16,8 6 0-16,4-4 0 0,5-2 0 0,5-7 0 16,-36-44 0-16,76 65 0 0,-76-65 0 0,82 37 0 15,-82-37 0-15,86 14 0 0,-86-14 0 0,88 0 0 16,-88 0 0-16,89-14 0 0,-89 14 0 0,83-26 0 16,-46 9 224-16,-3-1 0 0,-6-2 0 0,-3-2 0 15,-2-2 160-15,-5-2 48 0,-3 2 0 0,-3-3 0 16,-2-1 144-16,-1-2 48 0,-4 1 0 0,-2 0 0 15,-3-2-48-15,-3 2 0 0,-2-2 0 0,-4 1 0 16,-1-1-256-16,0 1-64 0,-1 1-16 0,-2 0 0 0,2 4-512 0,-2 2-112 16,1 2 0-16,-3 4-14080 15,4 9-2800-15</inkml:trace>
  <inkml:trace contextRef="#ctx0" brushRef="#br0" timeOffset="5467.25">5085 10778 12895 0,'4'2'1152'0,"1"-4"-928"0,1 2-224 0,-2-1 0 0,1-1 1040 0,2 1 176 0,5-2 16 0,11-1 16 15,7-2 960-15,5 1 192 0,0-2 32 0,-1 1 16 16,-3 2-528-16,-1 0-128 0,-2-1 0 0,-2 4-16 16,-2-1-496-16,-3 2-80 0,-1-1-32 0,-4 1 0 15,-1 0-304-15,-4 0-64 0,0 0-16 0,-2 0 0 16,-2 0-224-16,0 1-48 0,-2-1-16 0,0 0 0 16,-1 2-176-16,-3-2-16 15,1 0-16-15,-1 0 0 0,-1 1-144 0,-1 1-16 16,-2-1-128-16,-1 2 192 0,-2 1-192 0,-1 2-128 0,-4 2 128 0,-2 4-19040 15</inkml:trace>
  <inkml:trace contextRef="#ctx1" brushRef="#br0">13669 14782 0,'0'0'0,"0"0"16,0 0-16,0 0 0</inkml:trace>
  <inkml:trace contextRef="#ctx0" brushRef="#br0" timeOffset="11159.72">10294 8904 13823 0,'5'-6'1216'0,"-4"0"-960"0,-2 2-256 0,-1 1 0 0,1 0 1152 0,-2-2 176 16,0-5 32-16,-1-6 16 0,-5-6 1344 0,0-5 272 15,-4 0 48-15,0 0 16 0,-1 2-736 0,-2-1-144 0,1 2-16 0,-3-1-16 16,1-2-912-16,-2 2-176 16,2-2-32-16,-3 1-16 0,-2 1-496 0,-2-2-112 15,-2 0-16-15,2 3 0 0,3 3-48 0,-3 1-16 16,-1-1 0-16,-2 0 0 0,2 0-112 0,-5-1-16 0,-1 1-16 0,-2 2 0 16,4 2-176-16,-4-2 192 15,-4 2-192-15,1 0 192 0,3 5-192 0,1 0 192 0,1 4-192 0,-6 1 192 16,-3 2-192-16,-5 5 0 0,0 5 0 0,-2 3 0 0,2 6 0 0,-3 5 0 31,-3 6 0-31,0 6 0 0,5 3 0 0,-8 11-176 0,-5 15 48 16,-5 10 0-16,-2 9 128 0,2 5-208 15,5 2 80-15,7-4 128 0,8-10-144 0,0 13 144 16,0 15 0-16,5 5 0 0,1-4-128 0,6-2 128 16,6-1 0-16,3 1 0 0,6 4 672 0,4-3 240 0,2-4 48 0,4-3 16 31,1-2-1648-31,5 3-336 0,2 5-64 0,5-3-16 0,2-11 832 0,1-3 256 0,4 1-160 15,5-1 160-15,6 2 0 0,6-9-128 0,4-5 128 0,5-6 0 16,6-1 0-16,3-8 0 0,2-7 0 0,6-4-128 16,9-4 0-16,5-8 0 0,-1-5 0 0,6-7 0 15,5-7-32-15,2-6 0 0,0-4 0 0,-1-8 0 16,-4-2 160-16,1-5 0 0,0-7 0 0,2-5-128 16,-2-4 128-16,-3-6 128 0,-2-3-128 0,-2-7 176 15,-3-4 32-15,-2-2 16 0,-2-3 0 0,-4-3 0 16,-2-1 96-16,-7-4 32 0,-4 2 0 0,-6-6 0 0,-2-5 48 0,-3-4 16 15,-5-1 0-15,-6 0 0 16,-4-1-16-16,-5 7 0 0,-4 4 0 0,-4-7 0 0,-4-7 16 0,-3-6 0 16,-2-3 0-16,-3 2 0 0,-1 4-208 0,-3 0-32 15,-5-1-16-15,0-2 0 0,1 5-160 0,-5-1 0 16,-2 5-160-16,-2 4 160 16,-1 7-976-16,-4 7-112 0,-2 6 0 0,-5-4-19632 0</inkml:trace>
  <inkml:trace contextRef="#ctx0" brushRef="#br0" timeOffset="15894.64">10515 8884 911 0,'-3'0'0'0,"1"-2"0"0,1 2 0 0,1-1 0 0,1 1 5056 0,1-1 912 0,1-2 192 0,1 0 48 16,4-3-3024-16,4-4-608 0,2 0-112 0,4-2-32 31,1-1-448-31,2-1-80 0,-21 14-32 0,51-31 0 0,-25 14-992 0,-26 17-208 0,57-31-32 0,-57 31-16 16,64-31-272-16,-64 31-48 15,72-29-16-15,-72 29 0 16,74-26-32-16,-74 26 0 0,73-26 0 0,-73 26 0 0,66-24-80 16,-66 24-32-16,66-25 0 0,-66 25 0 0,62-23-16 0,-62 23-128 15,56-22 192-15,-56 22-64 0,49-23 0 0,-49 23-128 16,47-20 192-16,-47 20-64 0,39-18 32 0,-39 18 0 15,33-16 0-15,-22 9 0 0,0 2-16 0,-1-1 0 16,0 2 0-16,-3-1 0 0,-1 3-144 0,-2-1 160 16,-1 1-160-16,-3 2 160 0,1-1-160 0,-1 1 0 0,-1-1 0 0,-2 1 0 15,0 1-128-15,-2-1-64 0,-1 0-16 16,-3 0 0 0,2 0-912-16,-1 1-176 0</inkml:trace>
  <inkml:trace contextRef="#ctx0" brushRef="#br0" timeOffset="16287.24">10896 8420 28559 0,'-15'-2'1264'0,"8"0"272"0,1 1-1232 0,2 1-304 16,4-2 0-16,0 2 0 0,2-1 576 0,1 1 48 15,3-1 16-15,2-2 0 16,5-2 1088-16,-13 5 208 0,40-11 48 0,-40 11 16 0,55-15-832 0,-55 15-160 15,68-22-48-15,-32 11 0 0,-36 11-512 0,72-21-96 16,-29 8-32-16,2 1 0 0,3 0-80 0,-1 1-32 16,1 1 0-16,-48 10 0 0,84-16-32 0,-84 16-16 15,74-9 0-15,-74 9 0 0,58-6-16 0,-58 6 0 0,0 0 0 16,62 3 0-16,-62-3 48 0,0 0 16 0,0 0 0 0,0 0 0 16,0 0 80-16,58 41 16 0,-57-30 0 0,-2-2 0 15,1-2 112-15,-4 1 32 16,-6 5 0-16,-3 2 0 0,-3 2 48 0,-2 2 16 0,-2-1 0 0,-5 0 0 15,-2 4-32-15,-5-1 0 0,-4 3 0 0,-3 0 0 16,-2 1-160-16,-2-1-48 0,1 0 0 0,4-1 0 16,3-2-272-16,2-3 128 0,6 1-128 0,3-2 0 15,4 0 0-15,1 0 0 0,-1 2 0 0,0 1 0 16,5 1-448-16,0-1-80 16,5-4-32-16,2 2 0 0,1 5-1040 0,1-1-224 0</inkml:trace>
  <inkml:trace contextRef="#ctx0" brushRef="#br0" timeOffset="28810.65">12497 8310 16575 0,'1'-3'1472'0,"-1"1"-1168"0,0 0-304 0,0 1 0 0,0 1 1504 0,-1-3 240 16,-1-3 48-16,1-2 16 0,-2-2 1648 0,0-3 336 15,-1 2 64-15,1-2 16 0,-1 2-2080 0,0 0-432 16,-1-1-80-16,1 1 0 0,-1-2-656 0,-1 2-128 16,-1 0-32-16,0-1 0 0,-2 2 32 0,-1 1 0 0,-1 0 0 0,-2 2 0 15,1 0-48-15,-4 1 0 0,1 2 0 0,-2 1 0 16,0 0-128-16,-2 3-16 0,-2 2-16 0,-1 1 0 15,-1 2-144-15,0 4-16 0,-1 2-128 0,2 2 192 16,-1 2-192-16,2 4 144 0,3 1-144 0,2-1 128 16,3 0-128-16,3 5 0 0,2 4 0 0,1 2 128 15,3-6-128-15,1 2 0 0,4 4 0 0,2-2 0 16,1 1 0-16,-4-29 0 0,16 53 0 0,-16-53 0 16,22 50-128-16,-22-50 128 0,30 45 0 0,-30-45 0 0,0 0 0 0,47 56 0 15,-47-56 0-15,0 0 0 0,46 40 0 0,-46-40 0 16,0 0 0-16,0 0 0 0,67 30 0 0,-67-30 192 15,0 0-64-15,0 0 0 16,66 10 32-16,-66-10 0 0,0 0 0 0,0 0 0 16,66-2 16-16,-66 2 0 0,0 0 0 0,0 0 0 0,58-8-32 15,-58 8 0-15,0 0 0 0,0 0 0 16,44-12-144-16,-44 12 128 0,0 0-128 0,0 0 128 16,0 0-128-16,34-15 0 0,-30 12 0 0,1-1 0 15,-3 1-368-15,1-1-48 0,-1 1-16 0,-2 0 0 16,1 0-1008-16,-1 0-208 0</inkml:trace>
  <inkml:trace contextRef="#ctx0" brushRef="#br0" timeOffset="29661.04">12718 8453 8287 0,'-1'-4'736'0,"0"1"-592"0,1 0-144 0,0 2 0 0,0-1 2992 0,-2 2 560 0,2-1 112 0,-1-1 32 0,-1 1 368 0,1 1 80 16,-3 0 16-16,1 4 0 16,-1 0-2144-16,-1 5-416 0,1 1-96 0,0 3-16 0,0 2-864 0,-1 1-176 15,3 1-48-15,0 2 0 16,4 1-176-16,-1 1-32 0,-1-21-16 0,9 40 0 0,-9-40-176 0,0 0 0 16,24 46 144-16,-24-46-144 0,0 0 0 0,0 0 0 15,0 0 0-15,63 40 0 16,-63-40 0-16,0 0 128 0,0 0-128 0,57 3 128 0,-57-3-128 0,0 0 144 0,53-18-144 0,-53 18 160 31,36-22-160-31,-19 11 160 0,-2-2-160 0,1-1 160 16,-2 0 48-16,-2 0 16 0,1-2 0 0,-3 1 0 0,-3-1 160 0,-1-2 16 15,-5-2 16-15,-1 0 0 0,-1 5 48 16,-3-1 16-16,-3 1 0 0,-2-2 0 0,-4 1-32 0,-1 1 0 16,-1 1 0-16,-4 1 0 15,0 2-144-15,-3 1-48 0,0 1 0 0,-1 2 0 0,2 3-64 0,0 0 0 16,5 1-16-16,2 1 0 0,1 2-176 0,1 2 128 0,2-1-128 15,1 3 128-15,1 1-128 0,1-1 0 0,3 2 0 0,1-1 0 0,1 2 0 0,4 2 0 16,-1-2-128-16,3 0 128 16,-4-7-192-16,0 0 48 15,0 0 0-15,0 0 0 0,0 0-176 0,65 31-48 0,-65-31 0 0,0 0 0 16,67 7 80-16,-67-7 16 16,0 0 0-16,75 4 0 0,-75-4 16 0,0 0 0 15,77 12 0-15,-77-12 0 0,0 0 48 0,79 22 16 16,-79-22 0-16,0 0 0 0,68 37 48 0,-68-37 16 15,0 0 0-15,54 45 0 0,-54-45 128 0,0 0-192 0,34 44 192 16,-34-44-192-16,0 0 192 0,0 0 0 0,22 48 0 0,-20-40 0 16,-1 1 0-16,-2-3 0 0,1-1 0 0,-2-1 128 15,0 1 144-15,-1-2 48 0,-2-2 0 0,3-1 0 16,-1 0 128-16,1-1 16 0,0-2 16 0,0 0 0 16,1-3 0-16,-1 1 0 0,1-4 0 0,0 1 0 15,-1-1-32-15,2-1-16 0,-1 0 0 0,1-2 0 16,0-1-160-16,1-3-16 0,1-1-16 0,0-2 0 15,1 2-240-15,1-3 144 0,3-3-144 0,3-1 128 16,3-1-128-16,0 1 0 0,1 6 0 0,-3 1 0 0,3 2 0 0,0 4 0 16,-1 1 0-16,-2 5 0 0,-2-1-160 0,1 2 160 15,-10 4 0-15,0 0-144 0,0 0-112 0,56-2-32 16,-56 2 0-16,0 0 0 16,0 0-96-16,0 0-32 0,58 38 0 0,-58-38 0 0,0 0 208 0,36 64 32 15,-36-64 16-15,17 52 0 0,-17-52 160 0,12 58-192 16,-9-30 192-16,-3-2-192 0,2-3 192 0,-2-2 0 15,-2-2-144-15,1-2 144 0,-1-1 0 0,1-2 0 16,-2-1 0-16,2-2 0 0,-1-1 0 0,1-2 0 16,1 1 0-16,1-3 128 0,-1 2-128 0,2-4 0 15,0-1 0-15,1 0 0 0,0-2 0 0,-1 1 0 16,0-4 0-16,3 1 0 16,-3 0-944-16,0-2-64 0,-1 0-16 0,1-1-20352 0</inkml:trace>
  <inkml:trace contextRef="#ctx0" brushRef="#br0" timeOffset="30812.59">13851 7869 38703 0,'-1'-4'1712'0,"0"3"352"0,1-1-1648 0,0 1-416 0,-2 1 0 0,2 1 0 0,-1 2 896 0,-1 3 80 0,2 5 32 0,-1 9 0 0,1 8-80 0,0 6-16 16,1 6 0-16,1 3 0 0,-1 5-448 0,2 8-80 0,1 2-32 0,-2 1 0 16,0 2-112-16,0-1-32 0,-2 1 0 0,0-2 0 15,0-3-208-15,-2-6 128 16,1-3-128-16,-2-3 0 0,0-6 128 0,1-3-128 16,-1 3 0-16,-2-2 0 0,3-4 128 0,-3-2-128 0,1-2 0 0,1-4 144 15,-1-3-144-15,1-1 192 0,0-4-192 0,1-2 192 16,0-3-64-16,-1-2 0 0,2-2 0 0,0-3 0 15,1-1 64-15,0-2 16 0,0 1 0 0,0-4 0 16,0 4-208-16,-2-4 176 0,2 1-176 0,-1-2 160 16,-1 0-160-16,0-3 0 0,-1-1 0 0,0 0 0 15,1-3 0-15,1 1 0 16,2-3 0-16,-1-1 0 0,3-1-368 0,2-3-96 0,-1-1-32 0,0-2 0 31,2 0-384-31,-2-1-80 0,0-3 0 0,2-3-16 16,-1 1 432-16,0-1 96 0,-3 0 0 0,1 0 16 0,-1 0 304 0,-2 2 128 15,-2-1-128-15,-2 2 128 0,1 2 0 0,-1 2 0 0,1 0 0 0,-1 3 0 16,1 2 256-16,0 3 16 0,0 4 16 0,1 1 0 16,0 3 128-16,2 1 32 0,-1 3 0 0,-1 0 0 15,4 1-32-15,-1 3 0 0,2 1 0 0,0 0 0 16,-3-5-112-16,0 0-32 0,0 0 0 0,0 0 0 16,45 48-144-16,-45-48-128 0,0 0 192 0,0 0-192 15,62 36 128-15,-62-36-128 0,0 0 0 0,0 0 0 16,60 11 128-16,-60-11-128 0,0 0 144 0,0 0-144 15,55-7 192-15,-55 7-64 0,0 0-128 0,0 0 192 16,43-11-32-16,-33 6-16 0,-10 5 0 0,0 0 0 16,0 0 16-16,39-18 0 0,-32 12 0 0,0 1 0 0,-2-2 32 15,0 0 0-15,0 0 0 0,-2-1 0 0,0 1 80 0,-2 0 32 16,1 3 0-16,-2-2 0 0,0 2 32 0,-2-1 16 16,2 0 0-16,-1 1 0 0,-1 1 0 0,1 0 0 15,0 2 0-15,-2 0 0 16,3 1-64-16,-2 0-16 0,2 2 0 0,0 1 0 0,2 3-144 0,-1 2-128 15,-1-8 144-15,0 0-144 0,0 0 0 0,19 48 0 16,-19-48 0-16,0 0 0 0,22 47 0 0,-22-47 0 16,0 0 0-16,28 42 0 0,-28-42 0 0,0 0 0 15,0 0-128-15,0 0 128 0,54 46 0 0,-54-46 0 16,0 0-128-16,0 0 128 0,0 0 0 0,65 15 0 16,-65-15 0-16,0 0 0 0,0 0-128 0,48-8 128 0,-48 8 0 0,0 0 0 15,30-16 0-15,-22 9 0 0,1-1 0 0,-2-2 0 16,1 0 0-16,-2-1 0 0,-2-1 0 0,0 0 0 15,-1 0 0-15,-1-1 0 16,-2 1 0-16,-3-2 0 0,1 1 0 0,0 0 176 0,-1 2-48 0,-2-2-128 16,0-1 256-16,-4-3-48 0,-1 2-16 0,-1-1 0 15,0 0-48-15,-3 2-16 0,-3 0 0 0,-2 2 0 16,2 2-128-16,-1 0 0 0,-3 1 0 0,0 2 128 16,5 3-128-16,-1 1 0 0,2 2 0 0,-2 1 0 15,1 1 0-15,3 2 0 0,2 1-176 0,1 0 176 16,3 2-240-16,2 0 48 0,0-1 0 0,3 2 0 15,0-1-80-15,2 0-16 0,3-2 0 0,0-1 0 16,1 1 32-16,-4-4 0 0,0 0 0 0,0 0 0 0,0 0 16 0,68 0 16 16,-68 0 0-16,0 0 0 0,69-13 64 0,-69 13 16 15,0 0 0-15,57-18 0 0,-57 18 16 16,45-11 0-16,-45 11 0 0,46-9 0 16,-46 9-16-16,0 0 0 0,61 2 0 0,-61-2 0 0,0 0 144 0,0 0 0 15,69 32 0-15,-69-32-128 0,0 0 128 0,44 45 0 16,-44-45 0-16,0 0 0 0,27 55 0 0,-27-55 0 0,11 40 0 0,-11-40 0 15,6 38 0-15,-6-21 0 16,1 0 0-16,-2-1 128 0,1-2 224 0,-2-2 48 0,2-2 16 0,0-1 0 16,0-1 144-16,2-1 16 0,-1 0 16 0,1-2 0 15,-2-5-400-15,0 0-64 0,0 0-128 0,0 0 176 16,0 0-176-16,0 0 0 0,0 0-192 0,0 0 192 16,0 0-1264-1,0 0-128-15,0 0-16 0,0 0-21856 0</inkml:trace>
  <inkml:trace contextRef="#ctx0" brushRef="#br0" timeOffset="31881.92">14972 8401 11967 0,'0'0'1072'0,"0"0"-864"0,2-3-208 0,-3 3 0 16,1 0 1216-16,0-2 208 0,-1 1 48 0,-1-2 0 0,1 0 688 0,-1 1 144 16,0-1 16-16,-1 3 16 0,1 0-1056 0,-1 0-224 0,2 1-32 0,1 2-16 15,0 0-544-15,0 0-96 0,1-1-32 0,2 1 0 16,-1 0-336-16,1 0 0 0,-1 0 0 0,3-2-128 16,-1 1 128-16,0-2 0 0,0 0 128 0,-1 0-128 15,0-2 880-15,0 1 96 0,0-1 32 0,-2 1 0 16,2-1 112-16,-2 1 32 0,2 0 0 0,-3-1 0 15,2 2-384-15,-2-1-64 0,1-1 0 0,-1 2-16 16,0 0-272-16,0 0-48 0,1 0-16 0,-1 0 0 16,2 2-48-16,-2-1-16 0,3 2 0 0,-1 0 0 15,3 3-96-15,-1 1-32 0,-4-7 0 0,0 0 0 16,0 0-160-16,28 46 0 0,-28-46 144 0,0 0-144 0,27 60 0 0,-27-60 0 16,14 46 0-16,-14-46 0 15,10 47 0-15,-7-26 0 0,0-4 0 0,-2 0 0 0,0 0 0 16,1-3 0-16,-2-1 0 0,-2-3 0 15,2-1 0-15,-1-1 128 0,1-3-128 0,-1-1 0 16,-1 1 176-16,1-4-48 0,-1-1 0 0,1-1 0 16,0-1 144-16,1-2 32 0,-2-2 0 0,2-1 0 0,0 0 32 0,0-3 16 15,2-1 0-15,-1-2 0 0,2 1-32 0,-2-4-16 16,2 1 0-16,0-2 0 0,1-2-112 0,2-2 0 16,1 0-16-16,0 1 0 0,1 2-176 0,1-1 160 15,2 0-160-15,0 3 160 0,1 2-160 0,-1 3 0 16,2 1 0-16,-1 3 0 0,-12 7 0 0,0 0 0 0,0 0 0 0,0 0 0 15,65 5-160-15,-65-5 160 0,0 0 0 0,0 0-144 16,44 50 144-16,-44-50-192 0,0 0 192 0,21 48-192 16,-21-48 192-16,10 38-192 0,-10-38 192 0,5 34-192 15,-4-20 192-15,-1-3 0 0,-1-2-144 0,-1-2 144 16,1-2 0-16,-1 0 0 0,1-3 0 0,-1 1 0 0,1-3 0 16,1 0 0-16,0-1 144 0,-1-2-144 0,-1-1 240 0,2 0-32 15,-1-2 0-15,1-1 0 0,0-2 112 0,1 0 32 16,1-3 0-16,-1 1 0 15,2 0-96-15,0-4-32 0,1 1 0 16,2-4 0-16,-1-2-96 0,2-1 0 0,0 0-128 0,2-2 192 0,1-1-192 0,0 3 0 16,0 1 0-16,1 2 0 15,2 1 0-15,-1 3 0 0,2 2 0 0,-1 4 0 16,-4 5 0-16,-1 0 0 0,-8 3 0 0,0 0 0 16,0 0-144-16,0 0 144 0,52 36 0 0,-52-36-144 0,0 0 144 0,29 51-160 0,-29-51 160 0,12 39-160 31,-12-39 160-31,12 47-128 0,-8-22 128 0,0-1-128 0,-1 2 128 0,0-5-192 15,-2-1 192-15,1-3-192 0,-2-17-32 0,0 0-16 16,11 36 0-16,-11-36 0 16,0 0-448-16,0 0-80 0,0 0-32 0,0 0 0 15,39 45-512-15,-39-45-96 0</inkml:trace>
  <inkml:trace contextRef="#ctx0" brushRef="#br0" timeOffset="32333.3">15993 8662 23039 0,'0'0'1024'0,"0"0"192"16,0 0-960-16,23-14-256 0,-21 11 0 0,0 0 0 0,-1 0 3008 0,3-2 544 0,4-4 112 0,-1-3 32 0,1-3-1504 0,-1 3-288 15,-3-1-64-15,-1 0-16 16,-1 1-800-16,-4-3-144 0,-1 3-48 0,-2-2 0 16,-2 1-80-16,0 2-32 0,-5-2 0 0,0 2 0 15,-3 1-160-15,0 1-48 0,-3 4 0 0,-2 0 0 16,-1 5-240-16,-1 2-48 0,1 3-16 0,-1 2 0 0,-1 3-208 0,2 3 0 0,1 1 128 15,2 2-128 1,4 1 0-16,4 2 0 0,3 1 0 0,4 1 0 0,4 1 0 0,-1-22-192 16,10 43 192-16,-10-43-160 15,0 0-240 1,27 53-48-16,-27-53-16 0,0 0 0 0,0 0-112 0,54 45-32 0,-54-45 0 0,0 0 0 16,0 0 288-16,62 4 48 0,-62-4 16 0,36-14 0 15,-36 14 256-15,34-20-160 0,-17 8 160 0,-3-3-128 16,1 1 128-16,-4 0 0 0,0 0 0 0,-2-2 0 15,-1 4 368-15,-2-2 0 0,-1 1 0 0,-2 0 0 0,0 3 256 16,-2 2 48-16,1-1 16 0,-4 5 0 0,1 0-48 0,0 2 0 16,-1 2 0-16,2 2 0 0,2 1-144 0,-2-3-48 15,0 0 0-15,0 0 0 0,17 39-256 0,-17-39-64 16,0 0-128-16,17 41 192 0,-17-41-192 0,0 0 0 16,0 0 0-16,31 43 0 0,-31-43 0 0,0 0 0 15,0 0 0-15,0 0 0 0,0 0-160 0,0 0 32 16,59 14 0-16,-52-17 0 15,1-3-848-15,0 1-176 0,0-2-16 0,1-1-16 16,-1 0-544-16,-1-3-96 0</inkml:trace>
  <inkml:trace contextRef="#ctx0" brushRef="#br0" timeOffset="32801.65">16266 7913 7359 0,'-6'-7'656'0,"2"4"-528"0,1 1-128 0,0 0 0 0,2 2 6768 0,1 0 1312 0,0 2 272 0,-2 0 48 15,2 4-5120-15,-1 4-1024 0,-1 4-208 0,4 6-32 16,-1 5-912-16,2 5-176 0,0 4-32 0,1 4-16 16,2 7-224-16,-1 5-32 0,0 5-16 0,-1-2 0 15,-1-6-384-15,0-5-80 0,1 1-16 0,-1-4 0 0,-1-3-128 0,-2-36 0 16,5 56 0-16,-5-56 0 0,2 38 0 0,-2-24 0 16,0-2 0-16,0-2 0 0,0-3 160 0,-1 0-160 15,0-3 192-15,-1 2-192 0,2-5 272 0,0-1-48 16,0 0-16-16,0-3 0 0,2 0 64 0,-2-2 16 15,2-2 0-15,0-3 0 0,2-3-16 0,0 0 0 16,1-2 0-16,2-2 0 0,0 0-128 0,1-4-16 16,2-3-128-16,1 0 192 0,2 1-192 0,0 2 0 0,0 4 0 15,1 1 0-15,1 4 0 0,2 2 0 0,-17 10 0 0,0 0 0 16,52-4 0-16,-52 4-128 0,0 0 128 0,0 0 0 16,64 46-256-16,-64-46 48 0,0 0 16 0,30 65 0 15,-30-65-64-15,8 50-16 0,-8-50 0 0,0 43 0 16,-3-24 272-16,-4-2-128 0,-3-2 128 0,-1-2 0 15,-2-2 0-15,1-2 0 0,-2-1 0 0,-2 1 0 16,0-4 0-16,-1 1 0 16,-1-2 0-16,1-1 0 0,3-1 128 0,-3-1-128 15,0-1 0-15,2-1 0 0,2-2-160 0,3-2-128 16,4 1-32-16,2-1 0 16,4-1-960-16,3-1-192 0,3 0-32 0,1 0-19792 0</inkml:trace>
  <inkml:trace contextRef="#ctx0" brushRef="#br0" timeOffset="33076.17">16719 7804 38703 0,'-1'-4'3440'0,"-1"1"-2752"0,2 2-560 0,0 0-128 0,0 1 928 0,0 0 160 0,0-3 16 0,0 1 16 31,-1 2 176-31,1 5 48 0,1 3 0 0,-1-8 0 0,0 0-512 0,7 64-80 0,-7-64-32 0,9 75 0 16,-4-27-192-16,0 5-32 0,-1 7-16 0,-1 2 0 31,-2 4-176-31,-1-5-48 0,2-10 0 0,-1-5 0 0,0 0-256 16,1-8 128-16,-2-38-128 0,3 60 0 0,-3-60 368 0,4 44-48 15,-4-44 0-15,0 0 0 0,5 47-16 16,-5-47-16-16,0 0 0 0,0 0 0 0,0 0-288 0,0 0 128 16,0 0-128-16,0 0 0 0,0 0 0 0,0 0 0 15,0 0 0-15,0 0 0 16,0 0-528-16,0 0-176 0,0 0-16 0,0 0-16 15,12-10-832-15,-11-1-160 0,2-2-48 0,1-1-12752 16,3 1-2560-16</inkml:trace>
  <inkml:trace contextRef="#ctx0" brushRef="#br0" timeOffset="33461.11">16908 8463 23951 0,'2'3'1056'0,"-2"-2"224"0,0 0-1024 0,0 1-256 0,1-1 0 0,1 1 0 15,-1 1 2880-15,2-1 512 0,-3-2 96 0,0 0 32 16,0 0-1616-16,0 0-320 0,0 0-64 0,66 41-16 15,-66-41-736-15,0 0-128 0,0 0-48 0,67 7 0 16,-67-7-112-16,0 0-32 0,53-12 0 0,-36 5 0 16,-17 7-96-16,30-17-32 0,-17 7 0 0,-3-2 0 15,-2 3 64-15,0-3 0 0,0-2 0 0,-1-1 0 16,-3 0 0-16,0-1 0 0,-3-3 0 0,1-3 0 16,-5-4 0-16,-3 1 0 0,-2-4 0 0,-3 4 0 15,-2 1-128-15,-3 4 0 0,-1 3-16 0,-1 6 0 0,-2 4-240 0,-1 5 0 16,0 5 128-16,0 6-128 0,0 2 0 0,-2 6 0 15,2 4 128-15,0 5-128 0,5 6 0 0,5 5 0 16,2 4 0-16,4 3 0 16,5-2 0-16,4-1 0 0,4-1 0 0,-8-40 0 0,26 63 0 0,-26-63-128 15,34 45 128-15,-34-45 0 0,0 0 0 0,56 46 0 16,-56-46 0-16,0 0 0 0,59 26 0 0,-59-26 128 0,0 0-128 0,67 12 144 16,-67-12-144-16,0 0 192 15,68 1-192-15,-68-1 192 0,0 0-192 0,62-11 0 0,-62 11 0 0,35-14 0 31,-35 14-352-31,27-17-96 0,-17 8-32 0,-2 1 0 16,-2-1-1088-16,-3 1-224 0</inkml:trace>
  <inkml:trace contextRef="#ctx0" brushRef="#br0" timeOffset="34419.58">12382 9021 13823 0,'-1'3'1216'0,"-1"-2"-960"0,2 2-256 0,0-2 0 0,0 1 1344 0,-1 1 208 0,0 4 48 0,-1 3 16 0,-1 4 240 0,1 3 64 0,0 4 0 0,1 0 0 15,-1 2 240-15,1 1 48 0,1 1 16 0,1 3 0 32,1 2-2224-32,1 1-304 0,1 4-128 0,1 2-16 0,2 3 448 0,1-5 0 0,-8-35 0 0,16 61 0 15,-16-61-416-15,27 51 16 0,-27-51 0 0,0 0 0 16,54 52 48-16,-54-52 16 0,0 0 0 0,72 18 0 16,-72-18 464-16,59-5 80 0,-59 5 32 0,70-20 0 15,-34 6 352-15,2-3 80 0,1 0 16 0,-3-3 0 16,1 0 16-16,4-2 0 0,6-5 0 0,1 0 0 0,-3 0-336 0,2 3-64 15,-1 3-16-15,1 2 0 16,-1 4-96-16,2 1 0 0,-2 4-16 0,0 1 0 0,-2 2-176 16,-44 7 0-16,86-1 0 0,-86 1 128 0,85 13-128 15,-85-13 0-15,90 29 0 0,-90-29 0 0,91 46 0 16,-91-46 0-16,79 53-144 0,-79-53 144 0,62 57 0 0,-62-57 0 16,72 62 0-16,-72-62 0 0,74 59 0 0,-74-59 0 15,63 53 0-15,-63-53 0 0,55 46 0 0,-55-46 144 16,0 0 16-16,64 45 0 0,-64-45 512 0,0 0 96 0,0 0 32 0,58 34 0 15,-58-34-224-15,0 0-64 16,0 0 0-16,0 0 0 0,0 0 16 0,0 0 0 16,2-11 0-16,-6 0 0 0,3-3 160 0,2-3 16 15,1-2 16-15,3-3 0 0,2-2-288 0,6-5-64 0,7 0-16 0,1-1 0 16,-3-1-160-16,5 0-16 0,5 0-16 0,5 0 0 16,1 4-160-16,2 4 0 0,5 3 0 0,3 5 0 15,1 5 0-15,-45 10 0 0,95-8 0 0,-95 8 0 16,89 4 0-16,-89-4 0 0,97 15-128 0,-97-15 128 15,84 16 0-15,-84-16 0 0,83 14-144 0,-83-14 144 16,95 14 0-16,-95-14 0 0,85 11 0 0,-85-11 0 0,87 10-144 0,-87-10 144 16,108 10 0-16,-55-4-144 15,-53-6-16-15,93 4 0 0,-40-2 0 0,6-2 0 32,3-2-224-32,2 1-32 0,1-1-16 0,-7-1 0 15,-58 3-16-15,83-2-16 0,-83 2 0 0,73-5 0 16,-73 5-304-16,71-8-48 0</inkml:trace>
  <inkml:trace contextRef="#ctx1" brushRef="#br0" timeOffset="33782.68">28017 15556 0,'0'0'0,"0"0"0,92-82 16,21 29-1,62-5-15,-46 18 16,-30 15 0,-31 12-16,-37 5 15,-31 8-15,0 0 16,118-195-1</inkml:trace>
  <inkml:trace contextRef="#ctx0" brushRef="#br0" timeOffset="43089.5">25359 9327 16575 0,'-2'-1'1472'0,"1"0"-1168"0,1 1-304 0,0-2 0 0,0 2 1728 0,-1-3 272 0,-1 1 64 0,1-4 16 16,1-3 1264-16,0 0 256 0,4-1 48 0,2 0 16 15,2 0-1952-15,2-1-400 0,3 1-80 0,1-2-16 0,1 1-688 16,4 0-144-16,-19 11-16 0,45-20-16 0,-45 20-96 0,51-14-32 16,-51 14 0-16,49-9 0 15,-49 9-64-15,0 0-16 0,58 3 0 0,-58-3 0 16,0 0-16-16,0 0-128 0,57 28 192 0,-57-28-64 0,0 0-128 0,11 41 0 15,-17-24 144-15,-4 0-144 16,-5 2 160-16,-6-1-32 0,-3 2-128 0,0-3 192 16,-2-2-32-16,4-1-16 0,2-1 0 0,4-3 0 0,4-3 48 0,2 0 16 15,4-3 0-15,3-2 0 16,3-1-64-16,2-1-16 0,2-1 0 0,-4 1 0 16,0 0-128-16,38-11 0 0,-38 11 0 0,40-10 0 0,-40 10 0 0,48-6 0 0,-48 6 0 0,49 0 0 15,-49 0-144-15,57 8 144 0,-57-8-192 0,56 19 192 16,-56-19-240-16,0 0 64 0,64 48 16 0,-64-48 0 15,0 0 160-15,31 55-128 0,-31-55 128 0,2 38-128 32,-2-38 128-32,-7 37 0 0,-1-20 0 0,-3 0 0 0,-2-2 0 15,-1-1 128-15,-3 1-128 0,0-3 176 0,0-2 224 0,-3 0 48 0,-1 0 16 0,0-3 0 16,0-1 192-16,-1-1 48 0,0 0 0 0,1-3 0 16,-1 1-176-16,4-4-16 15,4-2-16-15,1 2 0 0,5-2-352 0,2 1-144 16,2-1 128-16,2 1-128 0,1-1-384 15,2 0-144-15,1 2-48 0,-2 1 0 0,0 0-1008 16,0 0-208-16</inkml:trace>
  <inkml:trace contextRef="#ctx0" brushRef="#br0" timeOffset="44916.8">25181 10901 15663 0,'0'-5'1392'0,"0"2"-1120"0,1-1-272 0,1-1 0 0,-1 2 2192 0,0 1 384 0,1-1 80 0,2-3 16 16,2-4 848-16,4-2 160 0,2-4 32 0,4-1 16 16,-1 2-2224-16,4-2-448 0,-1 1-96 0,2 2 0 15,-2 0-496-15,-18 14-80 0,38-21-32 0,-38 21 0 16,0 0-160-16,48-15-16 15,-48 15-16-15,0 0 0 0,0 0-160 0,0 0 128 0,0 0-128 0,60 33 128 16,-60-33-128-16,0 0 0 0,8 54 0 0,-11-30 0 0,-1 1 0 16,-3 3 0-16,-4 2 0 0,-2 0 0 0,-1 1 0 0,-3 0 0 15,1 0-160-15,0-3 160 16,-1-1-192-16,1-3 192 0,2-3-208 0,1-2 80 16,0-4 128-16,2-1 0 0,0-1 0 0,2 0-128 15,1-1 128-15,4-2 0 0,-1-1 128 0,5-9-128 0,0 0 192 0,0 0-16 16,0 0-16-16,0 0 0 0,0 0 48 0,0 0 16 0,56 35 0 0,-56-35 0 15,0 0 80-15,55-7 16 16,-55 7 0-16,0 0 0 0,56-18 64 0,-56 18 32 0,35-16 0 0,-35 16 0 16,33-15 0-1,-33 15 0-15,34-15 0 0,-34 15 0 0,0 0-112 0,51-15-32 16,-51 15 0-16,0 0 0 0,0 0-272 0,52-10 160 16,-52 10-160-16,0 0 128 0,0 0-352 0,0 0-80 0,0 0-16 0,0 0-14400 15,47-8-2880-15</inkml:trace>
  <inkml:trace contextRef="#ctx0" brushRef="#br0" timeOffset="45112.3">25921 11006 37775 0,'-1'-3'1664'0,"1"3"368"0,0-3-1632 0,0 3-400 16,0-3 0-16,0 3 0 0,-2 0 1120 0,2 0 144 31,-1-1 16-31,-1-1 16 0,1 2 240 0,0-1 64 0,1 1 0 0,-2 0 0 15,2 0-912-15,0 0-176 0,0 0-48 0,0 0 0 32,0 0-784-32,0 0-144 0,0 0-48 0,0 0-21136 0</inkml:trace>
  <inkml:trace contextRef="#ctx0" brushRef="#br0" timeOffset="45518.88">26373 10559 39615 0,'-10'-19'1760'0,"3"9"352"0,0-2-1680 0,0 4-432 0,1 4 0 0,1 1 0 0,-1 0 784 0,-7-1 80 15,-8-5 16-15,-9 2 0 0,-5 3-160 0,0 5-16 16,2 8-16-16,5 6 0 16,4 7-432-16,4 3-64 0,6 5-32 0,3 2 0 0,4 4-160 0,4-1 0 15,4 0 0-15,-1-35 0 0,10 61-304 0,-10-61 64 16,21 45 16-16,-21-45 0 15,0 0-272-15,54 40-48 0,-54-40-16 0,0 0 0 0,64 5 336 0,-64-5 64 16,0 0 16-16,52-17 0 0,-52 17 144 0,37-24 0 16,-20 9 0-16,-2 1 0 0,-1-2 320 0,-1 1 0 15,-2 0 0-15,1 1 0 0,-4 3 224 0,-8 11 32 0,14-14 16 0,-14 14 0 16,0 0-32-16,0 0-16 0,0 0 0 0,0 0 0 16,0 0 0-16,7 61 0 0,-11-34 0 0,0 5 0 15,-2 2-96-15,-1 1 0 0,-1 3-16 0,-1 6 0 16,-1 3 16-16,0 4 0 0,0 0 0 0,2-2 0 15,1-1-144-15,1-4-32 0,2-3 0 0,0-7 0 16,2-5-272-16,2-29 0 0,-1 47 0 0,1-47 0 16,0 31 0-16,0-31 0 0,0 0 0 0,0 0 0 31,0 0-768-31,0 0-48 0,0 0-16 0,0 0 0 0,0 0-880 0,0 0-176 0</inkml:trace>
  <inkml:trace contextRef="#ctx0" brushRef="#br0" timeOffset="46664.75">25294 12556 8287 0,'-2'0'736'0,"1"0"-592"0,1 0-144 0,0-2 0 0,0 2 2032 0,0-3 368 0,0 2 80 0,0-3 16 15,0-2 1200-15,1-1 240 0,2-2 48 0,3 0 16 16,1-1-1312-16,1-2-272 0,5 0-48 0,1-1-16 0,3 0-1360 16,2 1-272-16,-19 12-48 0,38-23-16 15,-38 23-304-15,34-14-64 0,-34 14-16 0,0 0 0 0,0 0-144 0,59 3-128 16,-59-3 192-16,0 0-192 0,0 0 128 0,38 62-128 15,-38-62 0-15,1 51 0 0,-5-24 0 0,-4 4 0 16,-4 1 0-16,0 3 0 0,-2 1-224 0,-2-1 0 16,2-1 0-16,-3-2 0 0,-3 0-32 0,2-4 0 15,1-4 0-15,-1-2 0 0,-1 0 256 0,2-4-192 0,5-1 192 0,0-4-192 16,2-1 192-16,5-2 128 16,0-1 0-16,5-9-128 0,0 0 320 0,0 0-64 15,0 0 0-15,0 0 0 0,0 0 32 0,0 0 0 0,0 0 0 0,64 5 0 16,-64-5 80-16,0 0 16 15,55-18 0-15,-55 18 0 0,37-14-64 0,-37 14 0 16,39-17 0-16,-39 17 0 0,41-14 64 0,-41 14 16 0,0 0 0 0,58-16 0 16,-58 16-112-16,0 0-32 0,0 0 0 0,54-8 0 15,-54 8-256-15,0 0 128 0,0 0-128 0,0 0 0 16,0 0 0-16,0 0 0 0,0 0-240 0,55 3 80 16,-55-3-688-16,0 0-144 15,0 0-32-15,0 0-19552 0</inkml:trace>
  <inkml:trace contextRef="#ctx0" brushRef="#br0" timeOffset="46851.3">25972 12832 35935 0,'0'0'3200'0,"0"0"-2560"16,0 0-512-16,0 0-128 0,1-5 1392 0,-1 5 256 16,0-4 48-16,0-1 16 0,-1 1 80 0,-1 1 0 15,0-1 16-15,0 1 0 0,-1 2-448 0,1-2-80 16,-1 0-32-16,0 2 0 0,1-2-912 15,0 0-176-15,-3 0-32 0,3 0-128 16,-1 1-528-16,3-1-224 0,0 0-32 0,0 3-14592 0,0 0-2928 0</inkml:trace>
  <inkml:trace contextRef="#ctx0" brushRef="#br0" timeOffset="47551.71">26352 12402 12895 0,'-3'-3'1152'0,"2"1"-928"0,1 2-224 0,0-1 0 15,0 1 2608-15,0 0 464 0,-2 1 112 0,1 2 16 0,1 1-32 0,-3 3 0 0,2 5 0 0,-1 2 0 16,1 4-1440-16,1-18-272 16,0 45-64-16,0-21-16 15,0 5-848-15,-2-1-160 0,1 4-48 0,-1 2 0 0,1-1-48 0,0-1-16 0,-1-1 0 0,2-2 0 16,0-29-112-16,2 48-16 0,-2-48-128 0,5 35 192 16,-5-35-48-16,0 0-16 0,0 0 0 0,17 41 0 15,-17-41 64-15,0 0 0 0,0 0 0 0,0 0 0 31,0 0-48-31,0 0 0 0,0 0 0 0,0 0 0 16,0 0-144-16,41 37 0 0,-41-37 0 0,0 0 0 0,0 0 0 16,0 0 0-16,0 0 0 0,0 0 0 0,55 29 0 0,-55-29 0 15,0 0 0-15,0 0 0 0,0 0 0 0,0 0-176 16,0 0 176-16,0 0-128 0,0 0 128 0,0 0 0 16,0 0 0-16,0 0 0 0,0 0 240 0,0 0 16 15,0 0 16-15,0 0 0 0,0 0 176 0,0 0 16 16,0 0 16-16,0 0 0 0,0 0-160 0,50-2-48 15,-50 2 0-15,0 0 0 0,0 0-96 0,0 0-32 0,0 0 0 0,36-22 0 16,-36 22-16-16,0 0-128 0,0 0 192 0,36-21-64 16,-36 21-128-16,0 0 0 0,0 0 144 0,0 0-144 15,37-24 128-15,-37 24-128 0,0 0 160 0,16-18-160 16,-16 18 320-16,9-17-16 0,-5 8-16 0,-2-2 0 16,0-3 144-16,0 0 16 0,-1-3 16 0,1-3 0 15,-1-1 48-15,-2-2 16 0,-1-1 0 0,-1 0 0 16,1-3-80-16,-4 1 0 0,0-3-16 0,-2 1 0 15,-2 0-32-15,1 0 0 0,0 1 0 0,-1 1 0 16,1 5 48-16,-2 4 16 0,2 2 0 0,0 2 0 0,-1 3-336 0,0 3-128 16,0 3 0-16,-1 2 0 15,1 4 0-15,0 2 0 0,-1 3 0 0,-1 3 0 0,-1 1 0 16,4 1 0-16,-3 0 0 0,2 2 0 16,1 0-496-16,0-1-80 0,2 0-32 0,3-5 0 15,0 1-960-15,1-2-192 0,0-3-32 0,1 0-21648 0</inkml:trace>
  <inkml:trace contextRef="#ctx0" brushRef="#br0" timeOffset="49143.18">24997 8098 10127 0,'0'-1'896'0,"0"-1"-704"0,0 1-192 0,0 0 0 0,0-1 1616 0,0-1 304 15,-1-2 48-15,-1-2 16 0,1-2 1360 0,-2-1 288 16,0 3 48-16,2 0 16 0,-1 4-784 0,1 2-160 16,1 2-16-16,1 5-16 0,1 3-1696 0,2 3-352 15,-1 4-64-15,-3-16-16 0,11 39-224 0,-11-39-48 0,14 50-16 0,-14-50 0 16,19 53-64-16,-19-53-16 0,19 56 0 0,-19-56 0 15,27 60-96-15,-27-60 0 0,33 58-128 0,-33-58 192 16,34 50-64-16,-34-50 0 0,0 0-128 0,52 53 192 16,-52-53-32-16,0 0-16 0,0 0 0 0,59 33 0 15,-59-33 64-15,0 0 16 0,0 0 0 0,0 0 0 16,41-9 144-16,-35 2 16 0,-2-1 16 0,0-2 0 16,1-1 96-16,-3-2 16 0,1 2 0 0,2-3 0 15,-3-3-16-15,4-5 0 0,-2 0 0 0,0-2 0 0,1 4-112 0,-1-5 0 16,2-7-16-16,1-3 0 0,3 0-144 0,-1-2-32 15,0 2 0-15,-1-1 0 16,1 4-192-16,-2 1 0 0,0 4 0 0,-1 3 0 0,-2 3 0 0,-1 4 0 16,-2 1 0-16,1 5-160 15,-2 3-304-15,-2 2-64 0,1 3-16 0,-1 2 0 16,1 1-496-16,-1 4-112 0,1 2 0 0,0 1-16 16,1 4-320-16,0 2-64 0</inkml:trace>
  <inkml:trace contextRef="#ctx0" brushRef="#br0" timeOffset="49604.21">25620 8470 11055 0,'-1'1'976'0,"-1"-1"-784"0,2 0-192 0,0 0 0 0,2 0 2624 0,-2 0 464 0,1 0 112 0,1-1 0 0,2-1 544 0,1 0 96 16,2 0 32-16,2-2 0 16,1-2-2048-16,1-1-416 0,2 0-64 0,0-1-32 15,-1 1-752-15,1-3-160 0,1-2-16 0,0 0-16 16,2-1-32-16,-2-1 0 0,-1 1 0 0,-3 0 0 0,-1 2-16 0,-2 3 0 0,-1 1 0 0,-2 0 0 15,-1 2-48-15,-3 3-16 0,2 0 0 0,-4 4 0 16,1 0-80-16,-3 4-32 0,-1 4 0 0,1 3 0 16,0 1-144-16,0 4 128 15,-1 3-128-15,0 2 128 0,2 4-128 0,-1-2 0 16,2 2 0-16,1-2 0 0,2-2 0 0,-1-2 0 0,2 0 0 0,-1-2 0 16,0-4 0-16,1-1 0 0,-1-2 0 0,-1-1 0 15,0-2 0-15,0-1-176 0,0-1 176 0,-1-1-128 16,-1-2-256-16,2-1-64 0,0-2 0 15,-1 2 0-15,1-3-368 0,-1 1-80 0,-1-1 0 0,1 0-16 16,-1 0-1776-16,1-1-368 0</inkml:trace>
  <inkml:trace contextRef="#ctx0" brushRef="#br0" timeOffset="49802.95">25646 8706 18431 0,'0'-2'1632'0,"1"1"-1312"0,0 1-320 0,1-1 0 0,1-1 3136 0,1 1 576 16,3-2 96-16,4-3 32 15,-11 6-736-15,37-14-144 0,-37 14-16 0,49-17-16 16,-49 17-1520-16,55-15-320 0,-55 15-48 0,56-14-16 0,-56 14-192 0,55-15-64 0,-55 15 0 0,48-9 0 16,-48 9-352-16,0 0-80 0,51-9-16 0,-40 8 0 15,-1 1-320-15,-2 0 0 16,-1 1 0-16,-1 0 0 16,0 1-656-16,-2-1-208 15,0 2-32-15,2 0-20608 0</inkml:trace>
  <inkml:trace contextRef="#ctx0" brushRef="#br0" timeOffset="50456.18">28448 7991 17503 0,'-1'-1'1552'16,"-1"-2"-1232"-16,4 1-320 0,1 1 0 0,-2-1 1344 0,0 1 192 0,1-2 64 0,-1-1 0 0,2 0 1696 0,0 1 352 15,0 4 64-15,0 4 0 0,-1 3-1824 0,-2-8-368 16,0 0-80-16,10 48-16 0,-10-48-880 0,9 50-176 16,-9-50-48-16,14 59 0 0,-14-59-128 0,17 62-16 15,-17-62-16-15,18 54 0 0,-18-54-160 0,24 55 0 16,-24-55 144-16,30 51-144 0,-30-51 0 0,0 0 0 16,49 55 0-16,-49-55 0 0,0 0 128 0,0 0-128 15,70 37 128-15,-70-37-128 0,0 0 176 0,53 2-48 16,-36-7 0-16,-1-2 0 0,-2-3 176 0,0-3 16 15,-3 0 16-15,1-1 0 0,-4 0 272 0,-1-3 48 0,-1-4 16 0,-1-2 0 16,0-2 128-16,-3-3 32 0,3-2 0 0,-4-1 0 16,2 0-112-16,-2-2-16 15,1 1 0-15,-1-1 0 0,2 2-176 0,-2 0-32 0,2 1-16 0,0 2 0 0,1 4-96 16,1 3-32-16,-3 4 0 0,3 2 0 0,-1 3-224 16,-1 2-128-16,1 5 128 0,-1 2-128 15,-2 1 0-15,2 2 0 0,-3 2-192 0,1 4 64 16,-1 1-1008-16,0 1-192 0,0 5-32 0,0 1-14512 15,2 3-2912-15</inkml:trace>
  <inkml:trace contextRef="#ctx0" brushRef="#br0" timeOffset="50845.52">29053 8423 23951 0,'1'-3'1056'0,"1"1"224"0,0-1-1024 0,0 0-256 0,-1 2 0 0,1-1 0 0,1-1 2496 0,1-1 432 0,1-3 80 0,4-1 32 16,5-4-880-16,3 0-176 0,0 0-48 0,3-1 0 0,-1 2-1104 0,1 1-240 16,-20 10-32-16,41-15-16 0,-41 15-112 0,37-10-32 15,-37 10 0-15,0 0 0 0,0 0-80 0,0 0 0 16,62 17-16-16,-62-17 0 0,0 0-128 0,0 0-32 15,7 49 0-15,-12-32 0 0,-3 2-144 0,-4-1 0 16,-4 3 0-16,-1-1 0 0,-1 0-384 0,0-2 64 16,-1-1 0-16,2-3 0 0,3-1 64 0,0-3 32 15,1 0 0-15,3-2 0 0,3-1 224 0,3-1 192 16,3-2-48-16,2-1 0 0,0 1 112 0,5-2 0 16,-6-2 16-16,0 0 0 0,0 0 96 0,61 7 16 15,-61-7 0-15,0 0 0 0,73-2 32 0,-73 2 16 0,54-4 0 0,-54 4 0 16,49-7-32-16,-49 7 0 0,41-7 0 0,-41 7 0 15,0 0-128-15,41-10-16 0,-31 7-16 16,-1 2 0-16,-2-1-496 0,-3 2-112 0,-3 0-16 0,1 3-22112 16</inkml:trace>
  <inkml:trace contextRef="#ctx0" brushRef="#br0" timeOffset="53145.52">28722 9344 20271 0,'-4'-5'1792'0,"3"2"-1424"0,1 0-368 0,0-1 0 0,0 2 1648 0,1 1 256 0,0-2 48 0,4-2 16 0,3-3 832 0,5-4 160 16,4-2 48-16,3-3 0 0,4 0-1600 0,0 0-304 15,1-2-64-15,2 2-16 0,0 0-528 0,1 2-112 16,0-1-32-16,-1 4 0 0,-2 2-128 0,-2 4-32 16,-23 6 0-16,0 0 0 0,0 0-16 0,0 0-16 15,62 31 0-15,-62-11 0 0,-4 1-16 0,-6 5 0 16,-4 5 0-16,-6 1 0 0,0 4-144 0,-2-3 160 15,1 3-160-15,-3-1 160 0,-2 5-160 0,1-2 0 16,1-3 0-16,0-1 0 0,4-6 0 0,3-1 0 16,1-4 0-16,2-4 0 0,4 0 0 0,2-5 128 0,1 0-128 15,1-1 128-15,6-2 96 0,0-2 16 0,2-4 0 16,2 1 0-16,2-2-16 0,1 0 0 16,-7-4 0-16,0 0 0 0,0 0 32 0,0 0 0 0,62 7 0 0,-62-7 0 15,0 0 32-15,69-4 16 16,-69 4 0-16,51 0 0 0,-51 0 16 0,58-1 16 15,-58 1 0-15,55 0 0 0,-55 0 0 0,0 0 0 0,0 0 0 0,56 3 0 16,-56-3-96-16,0 0-32 0,0 0 0 0,0 0 0 16,0 0-208-16,60 7 0 0,-53-7 0 0,-2 1 0 15,1 1-240-15,0-2-144 16,-1 0-16-16,0 0-16 0,0-2-1280 16,0 1-256-16</inkml:trace>
  <inkml:trace contextRef="#ctx0" brushRef="#br0" timeOffset="53353.82">29359 9583 41471 0,'-1'0'3680'0,"1"0"-2944"0,0 0-592 0,0-1-144 16,-1 1 720-16,-1-2 112 0,1 1 32 0,-4-1 0 0,1 1 848 0,0-2 160 16,0 0 48-16,1 1 0 15,0 0-992-15,0-1-192 0,2 1-32 0,-1-1-16 16,1 0-688-16,1 1-176 0,-1 1-16 0,2 0 0 15,0-1-1216-15,2 2-240 0,3 0-48 0,0 2-20272 16</inkml:trace>
  <inkml:trace contextRef="#ctx0" brushRef="#br0" timeOffset="53881.4">29626 9288 33167 0,'0'-3'2944'0,"2"0"-2352"0,-1 2-464 0,1-1-128 0,-1 1 1184 0,2-2 224 0,1-3 32 0,3-1 16 16,2 0-336-16,-1-1-64 0,3 1-16 0,2 0 0 16,-13 7-512-1,33-13-96-15,-33 13-32 0,35-10 0 0,-35 10-144 0,0 0-48 0,52-1 0 0,-52 1 0 16,0 0-80-16,0 0 0 0,0 0-128 0,48 52 192 16,-48-52-192-16,0 0 0 0,0 48 128 0,-4-32-128 15,-2-1 0-15,-2-1 0 0,-1 0 0 0,-1-1 0 16,2-2 0-16,0-1 0 0,-2 0 128 0,1 0-128 15,2-3 0-15,0-1 0 0,3-1 128 0,0 1-128 16,1-2 0 0,1 1 0-16,2-1 0 0,2-1 0 0,3-1-176 0,1 3-16 0,-6-5-16 0,0 0 0 0,0 0-32 15,0 0 0 1,62 29 0-16,-62-29 0 0,0 0 240 0,0 0-176 16,60 48 176-16,-60-48-160 0,0 0 160 0,29 48 0 0,-29-48 0 0,0 0 0 0,10 53 320 0,-13-35 0 31,-1-1 0-31,-3-1 0 0,-2-2 128 0,0 0 32 15,-4-1 0-15,3-2 0 0,-3-1 64 0,1-2 16 16,0-1 0-16,1 0 0 0,0-2-112 0,1 0 0 16,1-2-16-16,1 1 0 0,1-1-432 0,-2-1-320 15,2-1 48-15,-1 2-14320 16,-4-2-2848-16</inkml:trace>
  <inkml:trace contextRef="#ctx0" brushRef="#br0" timeOffset="54859.95">28753 10976 11055 0,'5'0'976'0,"-4"0"-784"0,-4 0-192 0,2 0 0 0,1 0 1824 0,0-1 320 0,-2-1 64 0,2 2 16 15,2-1 1088-15,-2-1 208 16,3 2 64-16,-2-2 0 0,3 2-1424 0,3-3-288 16,-7 3-48-16,0 0-16 0,31-11-832 0,-21 6-160 15,3 0-48-15,-13 5 0 0,31-13-432 0,-31 13-80 16,38-16-32-16,-19 8 0 0,-19 8-32 0,38-16-16 15,-38 16 0-15,0 0 0 0,53-11-32 0,-53 11 0 0,0 0 0 0,0 0 0 0,0 0-144 0,0 0 192 16,57 30-192-16,-56-16 192 16,-2 1-192-16,-2 2 128 15,-4 3-128-15,-1 0 128 0,-4 0-128 0,-2 1 0 16,-1 1 0-16,-2 1 0 0,-2 0 0 0,-1-4 0 16,2 3 0-16,-2-4 0 0,1 0 0 0,-3 1 0 0,1-2 0 0,1 0 128 15,2-2 160-15,1-2 32 0,4 0 0 16,2-2 0-16,4-3-64 0,1 1 0 15,4-2 0-15,0 0 0 0,2 0-64 0,3-1 0 0,-3-6-16 0,0 0 0 16,0 0-16-16,0 0 0 0,0 0 0 0,0 0 0 16,71 28 0-16,-71-28 0 0,0 0 0 0,53-1 0 15,-53 1 112-15,0 0 32 0,62-9 0 0,-62 9 0 16,48-10 80-16,-48 10 32 0,48-10 0 0,-48 10 0 16,0 0-32-16,50-10-16 0,-43 9 0 0,0 0 0 15,-1-1-192-15,-2 2-48 0,0-1 0 0,0 1 0 16,1-2-128-16,-3 2 0 0,1 0 0 0,0 0 0 0,-1 0 0 0,-1 0-176 15,-1 2 48-15,1-2 0 16,-1 0-784-16,-1 0-160 0,1 0-16 0,0 0-16 16,0 0-432-16,0 0-96 0</inkml:trace>
  <inkml:trace contextRef="#ctx0" brushRef="#br0" timeOffset="55066.01">29251 11105 37775 0,'-2'-2'1664'0,"2"1"368"0,0-1-1632 0,0 2-400 0,-1 0 0 0,1 0 0 0,-2 0 1216 16,2 0 144-16,0 0 48 0,-1 0 0 0,1 0-192 0,0 0-48 0,0 0 0 0,0 0 0 16,0 0-784-16,0 0-176 0,0 0-16 0,0 0-16 31,0 0-704-31,1 0-144 0,-1 0-32 0,0 0-19776 0</inkml:trace>
  <inkml:trace contextRef="#ctx0" brushRef="#br0" timeOffset="55503.11">29615 10816 24879 0,'1'-5'1088'0,"-1"2"256"0,0 0-1088 0,0 0-256 16,2 2 0-16,-2 0 0 0,0-1 1856 0,0 1 320 15,1-1 64-15,-1 2 16 0,0 2 144 0,-1 1 32 16,-1 2 0-16,0 5 0 0,-1 1-1424 0,0 5-288 0,0 2-48 0,-1 2-16 16,0 1-240-16,-1 2-48 0,3-1-16 0,-1 2 0 15,1 0-96-15,2-2-32 0,2-3 0 0,-2-19 0 16,0 0-80-16,11 46-16 16,-11-46 0-16,0 0 0 0,0 0 64 0,0 0 16 15,52 41 0-15,-46-39 0 0,-2 0 48 0,0 1 0 16,2-3 0-16,-6 0 0 0,0 0 0 0,0 0 0 15,47-6 0-15,-47 6 0 0,39-10-256 0,-39 10 176 16,44-10-176-16,-44 10 160 0,0 0-160 0,51-12-224 16,-51 12 48-16,0 0 16 15,0 0-864-15,34-13-160 0,-30 9-32 0,-1-1-19328 0</inkml:trace>
  <inkml:trace contextRef="#ctx0" brushRef="#br0" timeOffset="55702.14">29892 10744 31327 0,'-6'-4'1392'0,"5"3"272"0,-1 1-1328 0,1 0-336 0,0 1 0 0,1 2 0 16,0 1 2240-16,0 5 368 0,-2 6 80 0,1 8 0 16,1 7-1056-16,-4 5-224 0,1 3-32 0,-3 2-16 15,2 1-176-15,0-1-32 0,1-3-16 0,-1 1 0 16,4 5-336-16,-3-5-64 0,0-8-16 0,0-4 0 0,2 1-464 0,-1-3-112 16,1-3-16-16,-1-1 0 0,2-1-128 15,-1-5-192-15,0-2 32 0,1-2 16 16,-2-1-976-16,2-4-192 0,-1 0-32 0,-2-2-20672 15</inkml:trace>
  <inkml:trace contextRef="#ctx0" brushRef="#br0" timeOffset="56336.46">28582 12354 31327 0,'-4'-2'1392'0,"3"1"272"0,1-1-1328 0,0 2-336 0,1 0 0 0,1 0 0 0,0-1 1568 0,4 1 240 0,3-2 48 0,-9 2 16 0,0 0-464 0,62-8-80 16,-62 8-32-16,63-10 0 0,-26 3-624 0,-37 7-128 15,72-14-32-15,-72 14 0 0,71-13-176 0,-71 13-32 16,63-5-16-16,-63 5 0 0,0 0-112 0,65 15-32 16,-65-15 0-16,0 0 0 0,0 0-16 0,14 68 0 15,-25-45 0-15,-6 2 0 0,-4 0-128 0,-5 2 160 16,0-1-160-16,-4-2 160 0,2-2-160 0,-1-2 0 0,7-2 0 0,3-5 0 16,7-2 0-16,5-4 0 15,2-1 0-15,7-4 0 0,-2-2-144 0,0 0-16 16,0 0 0-16,54-5 0 15,-54 5-256-15,39-7-48 0,-39 7-16 0,61-5 0 0,-61 5 176 0,72 4 48 0,-72-4 0 0,69 13 0 16,-69-13 96-16,0 0 32 0,74 32 0 0,-74-32 0 16,0 0 128-16,0 0 0 0,41 57 0 0,-41-57 0 15,-3 33 176-15,-4-17 16 0,-6 1 0 0,-4 1 0 16,-8 2 1024-16,-8 0 224 0,-2 1 32 0,-1-3 16 16,1-1-1488-16,1-1-448 0,2-2 0 0,-1-1-16 0,4-3 960 0,5-5 192 15,5 0 32-15,5-4 16 16,4-2-480-16,5-1-80 0,6-2-32 0,2-2 0 15,0-1-720-15,4-3-160 0,5 2-32 0,3-2-13808 16,-15 10-2768-16</inkml:trace>
  <inkml:trace contextRef="#ctx0" brushRef="#br0" timeOffset="56521.7">29320 12721 45151 0,'-2'-3'2000'0,"2"2"416"0,2-1-1936 0,-1 1-480 15,1 1 0-15,-1-2 0 0,0 1 880 0,-1 1 80 0,0 0 0 0,0 0 16 16,0 0-192-16,36-11-32 16,-36 11-16-16,0 0 0 15,0 0-960-15,0 0-192 0,0 0-32 0,0 0-14480 0,0 0-2896 0</inkml:trace>
  <inkml:trace contextRef="#ctx0" brushRef="#br0" timeOffset="57010.43">29601 12399 33167 0,'-10'-4'1472'0,"6"1"304"0,2 1-1424 0,1 1-352 0,0-1 0 0,1 1 0 0,0 0 1840 0,1-2 288 15,0-1 64-15,2-2 16 0,1 0-928 0,4 1-192 0,0-2-48 0,3-1 0 16,2 3-336-16,1-2-80 0,0 1-16 0,2 0 0 16,-16 6-208-16,38-11-32 0,-38 11-16 0,47-10 0 15,-47 10-80-15,46-7-16 0,-46 7 0 0,0 0 0 16,61-5 0-16,-61 5-16 15,0 0 0-15,0 0 0 0,54 4-48 0,-54-4-16 16,0 0 0-16,0 0 0 0,0 0 64 0,0 0 16 0,29 58 0 0,-32-40 0 16,-1 0 16-16,-3 5 16 0,1 4 0 0,-1 0 0 15,-1 0 32-15,1 1 16 16,-2 4 0-16,2-1 0 0,0 0-160 0,2-1-48 0,0-3 0 0,3-2 0 16,-1-1-128-16,3-24 0 0,-2 46 0 0,2-46 0 15,2 41 0-15,-2-41 0 0,3 38 128 0,-3-38-128 16,2 34 0-16,-2-34 0 0,0 0 0 0,6 42 0 0,-6-42 0 0,0 0 0 31,0 0 0-31,0 0 0 0,0 0-224 0,0 0-32 16,0 0 0-16,0 0 0 15,0 0-736-15,0 0-160 0,0 0-16 0,0 0-16 16,0 0-320-16,11-11-64 0,-15-2-16 0,0-4-18720 0</inkml:trace>
  <inkml:trace contextRef="#ctx0" brushRef="#br0" timeOffset="57188.71">29646 12639 36863 0,'3'0'3264'0,"0"0"-2608"0,-2 0-528 0,2 0-128 0,-3 0 1232 0,0 0 224 16,0 0 32-16,0 0 16 0,0 0-80 0,59-3-16 15,-59 3 0-15,64-4 0 0,-64 4-400 0,71-6-96 16,-71 6-16-16,59-7 0 16,-59 7-624-16,0 0-128 0,59-6-16 0,-59 6-128 15,0 0-688-15,0 0-240 0,0 0-48 0,0 0-20688 16</inkml:trace>
  <inkml:trace contextRef="#ctx0" brushRef="#br0" timeOffset="57823.74">28897 13994 20271 0,'5'-2'1792'0,"-3"1"-1424"0,-2 1-368 0,-1 0 0 0,-2 0 2000 0,2 0 336 0,1 0 64 0,-2 0 16 0,-2 1 752 0,-3 2 160 16,-1 3 16-16,-2 2 16 15,0 4-2000-15,0 2-400 0,0 3-64 0,2 2-32 16,1 4-288-16,-1-2-64 0,1 2-16 0,5 1 0 0,2-24-96 0,4 44-16 15,-4-44 0-15,0 0 0 0,31 60-96 0,-31-60-32 16,0 0 0-16,45 43 0 16,-45-43 16-16,0 0 0 0,65 22 0 0,-65-22 0 0,0 0-16 0,71 7 0 15,-71-7 0-15,0 0 0 0,56-1-48 0,-56 1-16 16,0 0 0-16,43-6 0 0,-43 6-64 0,0 0-128 0,35-9 176 0,-35 9-176 16,0 0-128-16,21-12-144 15,-17 7-32-15,1-1 0 31,-4-1-1152-31,-2 0-224 0</inkml:trace>
  <inkml:trace contextRef="#ctx0" brushRef="#br0" timeOffset="58033">29128 13943 31327 0,'-3'7'2784'0,"3"-1"-2224"0,0-6-560 0,0 0 0 15,0 0 2432-15,0 0 384 0,0 0 80 0,7 43 16 16,-7-43-1232-16,8 57-240 0,-2-15-48 0,1 8-16 0,-1 1 80 0,1 4 16 15,-3-4 0-15,2-2 0 0,-2-5-496 0,2-3-80 16,-4-2-32-16,-2-39 0 0,9 72-480 0,-9-72-112 16,6 58-16-16,-6-58 0 0,5 43-256 0,-5-43 0 15,0 0 128-15,4 39-128 0,-4-39-160 0,0 0-96 16,0 0 0-16,0 0-16 16,0 0-1232-16,0 0-240 0,0 0-48 0,17-18-20960 0</inkml:trace>
  <inkml:trace contextRef="#ctx0" brushRef="#br0" timeOffset="58223.17">29461 14405 43311 0,'-4'0'1920'0,"2"0"384"0,2 1-1840 0,0-1-464 0,2 2 0 0,-2-2 0 16,0 0 1008-16,1 1 96 0,-1-1 32 0,0 0 0 15,0 0 304-15,0 0 64 0,0 0 16 0,0 0 0 16,0 0-1072-16,0 0-224 0,0 0-32 0,0 0-16 15,0 0-1088-15,0 0-224 0,0 0-32 0,0 0-21424 16</inkml:trace>
  <inkml:trace contextRef="#ctx0" brushRef="#br0" timeOffset="58609.5">29803 14264 6447 0,'10'-12'576'0,"-5"7"-576"0,3-1 0 0,-3 0 0 16,-2 5 3008-16,-3 0 480 0,0-1 96 0,1 1 32 16,4-2 912-16,-3 0 176 0,0 3 32 0,-4 3 16 15,-3 4-2480-15,-1 3-496 0,-2 3-112 0,-2 1 0 16,0 1-656-16,0 4-128 0,3 0-32 0,1 1 0 16,3 0-192-16,3-20-32 0,-1 44-16 0,1-44 0 15,6 43-352-15,-6-43-64 16,0 0 0-16,22 58-16 0,-22-58-176 0,0 0 0 0,40 50 0 0,-40-50 128 15,0 0-128-15,0 0 0 0,65 30 0 0,-65-30 0 16,0 0 0-16,46-6 0 0,-46 6 0 0,30-11 0 0,-30 11 0 0,26-16 0 16,-14 5 0-16,1-1 192 0,1 0 64 0,-3-2 32 15,1-2 0-15,-1-1 0 0,-1-1 288 0,-2-3 48 16,-1-2 16-16,-1-4 0 0,-4-3 176 16,-2-2 32-16,-5-3 16 0,-2-2 0 0,-4 2 160 0,-3-1 48 15,-2 2 0-15,-4 5 0 0,-2 2-864 0,-4 3-144 16,1 3-64-16,1 4 0 15,-1 1 0-15,-1 3 0 0,1 4 0 0,2-1 0 32,5 3-1760-32,-1 2-352 0,2 1-64 0,-5 3-21840 0</inkml:trace>
  <inkml:trace contextRef="#ctx0" brushRef="#br0" timeOffset="60242.86">28060 7892 14735 0,'-10'-18'1312'0,"3"4"-1056"0,1 2-256 0,2 4 0 0,4 2 2832 0,0 3 512 0,0-1 112 0,1-4 0 15,-2-4-2096-15,4-3-416 0,0-1-96 0,4 2-16 0,0 3 320 0,1 5 48 16,-8 6 16-16,0 0 0 0,0 0-64 0,0 0-16 16,47 65 0-16,-47-65 0 0,14 82-464 0,-10-27-96 15,-1 9 0 1,-3 6-16-16,0 5-240 0,-1 7-32 0,-1 7-16 0,-1 7 0 15,2 5-144-15,1 0-128 0,1 1 192 0,1 0-192 16,1 2 160-16,1 1-160 0,1 1 128 0,2 1-128 0,-1 2 240 0,-2 3-48 16,-1 3 0-16,-1 5 0 0,-5-1 80 0,-3 8 16 15,-2 10 0-15,-5 0 0 0,0-7-48 0,-7 10-16 16,-1 13 0-16,-3-3 0 0,2-11-96 0,-2 11 0 16,-2 13-128-16,2-4 192 0,0-8-192 0,3-2 176 0,4 0-176 0,0-3 160 31,0-8 16-31,4-2 0 0,4 1 0 0,0-4 0 0,1-3-32 0,2-6 0 15,2-4 0-15,-2 2 0 0,3-2-144 0,-1-1 0 16,1-5 144-16,0-4-144 0,2-4 0 0,-1-4 0 16,2-5 0-16,-1-6 0 0,2-6 0 0,1-4 0 0,-1 3 0 0,2-6 0 15,1-5 0-15,1-5 0 0,0-6 0 0,2-4 0 16,2-6 0-16,1-4 0 16,-10-48 0-16,25 82 0 0,-25-82 0 0,34 68 0 15,-34-68 0-15,34 51 0 0,-34-51 0 0,0 0 0 16,48 48 0-16,-48-48-128 0,0 0 128 0,58 32 0 15,-58-32 0-15,0 0-128 0,65 14 128 0,-65-14 0 16,49-1 0-16,-49 1 128 0,60-7-128 0,-60 7 0 0,65-17 0 0,-30 6 128 16,-1-2-128-16,4-1 0 15,6 0 0-15,2-3 0 0,1 4 0 0,2-2 0 16,7-1 0-16,0 0 0 0,5 1 0 0,0 1-128 16,-2 2 128-16,0 3-128 0,1-1-16 0,0 1 0 0,0 1 0 0,6-1 0 15,7-2 144-15,4 1-160 16,2 0 160-16,3 0-160 0,1 0 160 0,2 1-160 15,0 1 160-15,5 1-160 0,3 3 160 0,1 1 0 0,-3 2 0 0,-6 1-128 16,-6 1 128-16,3 2 0 0,0 3 0 0,-3 1 0 16,-10 0 0-16,-4 1 0 0,-4 2 0 0,-4 0-128 15,-57-10 128-15,94 19 0 0,-94-19 0 0,79 17 0 16,-79-17 0-16,68 14 0 0,-68-14 128 0,0 0-128 16,72 10 336-16,-72-10 0 0,0 0 0 0,47-6 0 15,-36 0 32-15,-1-2 0 0,-3-2 0 0,0-3 0 16,-3-4-64-16,-1-3-16 0,-1-2 0 0,-2-5 0 15,0-3-96-15,-3-5 0 0,-1-5-16 0,-3-3 0 0,-2-5-176 0,-2-6 192 16,-1-1-192-16,-2-5 192 0,2 0-192 0,-4-8 160 16,1-4-160-16,-2-6 160 0,-2-2-160 0,1-9 128 15,-1-6-128-15,4-3 128 0,-1 0-128 0,1-11 0 16,2-10 0-16,0-7 128 0,2-4-128 0,0-2 0 16,1 0 0-16,0-2 0 0,0-3 0 0,-1-1 0 15,0-1 0-15,-5 5-176 0,-1 4 176 0,-3 1 0 16,-1 4 0-16,-3 2 0 0,-3 4 128 0,0 0 96 0,-1 4 32 0,0 2 0 15,1 1 240-15,-1 2 48 0,1 1 16 16,2 2 0-16,1 2-176 0,1 3-48 16,3 1 0-16,2 3 0 0,4 6-336 0,-2-7 128 0,2-2-128 0,1 0 0 15,-1 4 0-15,1 2 0 16,2 2 0-16,-2 3 0 0,-1 1-208 0,0 2 32 16,-3 7 16-16,-1-1 0 0,-1 1 160 0,0 2-128 0,-1 3 128 15,0 3-128-15,0 9 128 0,1 0 128 0,-1 3-128 0,1 2 176 16,1 1 0-16,1 4 0 0,3 3 0 0,1 1 0 15,-1-4-32-15,1 3 0 0,2 0 0 0,0 3 0 16,1 4-144-16,0-3 0 0,0 4 0 0,0 0 0 16,2 4 0-16,-3 1 0 0,-1 3 0 0,1 4 0 0,1 3 0 15,-1 1 0-15,-3-3 0 0,-3 1 0 16,0 1 0-16,-3 3 0 0,-1 2 0 0,-2 3 0 0,2 2 0 0,-4 0 0 16,-2 3 0-16,-4 1 0 15,-2 4-560-15,-2-1 16 0,-1 1 0 0,0 2 0 16,0 0-624-16,-6 1-128 0,-2 1-32 0,-4-1 0 15,-3 2-144-15,-2 0-48 0,-8-1 0 0,-5 4 0 16,-6 2-928-16,-6 4-192 0,-4 2-48 0,-1 3 0 16,5-2-224-16,-4 3-48 0,-1 1-16 0,1 2-8720 0</inkml:trace>
  <inkml:trace contextRef="#ctx0" brushRef="#br0" timeOffset="61432.01">24599 7593 33167 0,'-13'15'2944'0,"5"1"-2352"0,3-2-464 0,4-3-128 0,1-11 320 0,0 0 32 0,-6 66 16 0,-4-9 0 0,-1 22 528 0,0 16 96 15,2 4 32-15,4 2 0 0,0 2-416 0,4 3-80 16,2 3-16-16,1-3 0 0,1-3-272 0,-1 2-64 16,1 4-16-16,0 2 0 0,-1 2 0 0,-4 0 0 15,-2-1 0-15,0 5 0 0,-2 7 32 0,-2-1 16 16,-1 2 0-16,-2 0 0 0,-3 8 0 0,-2-1 0 15,-1-2 0-15,-1-2 0 0,-1-5 48 0,-2 4 16 16,0 5 0-16,-4-2 0 0,1-3 112 0,-2 0 32 16,1-1 0-16,-2-2 0 0,0-3 64 0,0 0 16 0,3-4 0 0,4-4 0 15,5-4-144-15,-1 1-32 0,5 0 0 0,1-3 0 16,2-4-144-16,1-5-48 16,4-5 0-16,0-4 0 0,2-1-128 0,2-5 0 15,0-4 0-15,4-8 0 0,0-5 0 0,1-5-224 0,1-4 80 0,1-7 16 16,4-4-112-16,-12-46-16 0,21 74 0 0,-21-74 0 15,24 57 96-15,-24-57 16 0,0 0 0 0,41 51 0 16,-41-51 144-16,0 0 0 0,0 0 0 0,63 30 0 16,-63-30 0-16,0 0 0 0,61-2 0 0,-37-4 176 15,-24 6-32-15,58-14 0 0,-20 3 0 0,2-2 0 0,1-1-144 0,8-4 0 16,8-5 0-16,6 1 128 0,4-2-128 0,2 0-144 16,0 0 144-16,3 2-208 0,0 4-80 0,7 1-16 15,5 3 0-15,0 4 0 0,1 2-48 0,1 1-16 16,-2-1 0-16,-1 3 0 15,-4 2 48-15,2 0 0 0,2 2 0 0,-4-1 0 16,-4 1 160-16,-1-2 160 0,-2-1-208 0,-3 0 80 0,-6-1 128 0,1 3 0 16,-1-1 0-16,-2 1 0 15,-1-1 368-15,-5-1 0 0,-3 0 0 0,-3-2 0 0,-3 2 64 0,-3-2 16 0,1 1 0 0,-44 5 0 16,68-12-144-16,-68 12-32 16,51-11 0-16,-51 11 0 0,37-14-96 0,-37 14-32 15,21-20 0-15,-14 6 0 0,-4-3 16 0,-3-3 0 0,0-2 0 0,-5-6 0 16,0-4 128-16,-2-3 32 15,-2-4 0-15,-2-5 0 0,0-4-64 0,-4-6 0 16,0-4 0-16,-2-5 0 0,-1-2-64 0,-1-5-32 16,2 0 0-16,0-7 0 0,0-2-16 0,0-8 0 0,2-11 0 0,-1-1 0 15,2 2 80-15,2-6 16 16,0-5 0-16,1-2 0 0,2 1-32 0,1-2 0 16,1 2 0-16,1-8 0 0,2-5-48 0,0-2-16 0,1 2 0 15,-1-2 0-15,1-6-144 0,0 0 128 16,2 0-128-16,-1-3 128 0,2-1-128 0,0-1 0 0,2-1 0 0,-2-1 128 0,-2 7-128 15,1-4 0-15,-1 1 0 0,1 0 128 16,-3 9 64-16,0-3 0 0,1-2 0 0,-2 1 0 16,0 3 144-16,1 1 48 0,-1 1 0 0,2 3 0 15,2 4 336-15,0 3 80 0,-1 3 16 0,1 5 0 16,1 6-656-16,-3 5-112 0,0 8-48 0,-2 9 0 16,-1 11 0-16,-4 1 0 0,-3 0 0 0,-6 6 0 0,-4 5 0 0,-5 6 0 15,-5 4 0-15,-5 6 0 0,-3 7 0 0,-4 3 0 16,-6 1 0-16,-8 3 0 0,-11 3 0 0,-3 2 0 15,-6 4 0-15,-6 2 0 16,-1 3 0-16,-14 4 0 0,-13 4 0 0,-9 2 0 0,-4 4 0 0,-8 4 0 16,-7 5 0-16,-3 1 0 0,-2 3 0 0,-6 0 0 15,-6 3 0-15,-3 1 0 0,2-1 0 0,0 1 0 16,-2-3 0-16,4 1 0 0,13-4 0 0,-2 1 0 0,1-4 0 0,6-2 0 16,11-3-1280-16,2-2-256 0,6-4-64 15,6 1-14912 1,3 2-2976-16</inkml:trace>
  <inkml:trace contextRef="#ctx0" brushRef="#br0" timeOffset="70870.97">25881 14014 20271 0,'-4'-10'1792'0,"-3"1"-1424"0,3 5-368 0,2 4 0 0,2 0 1440 0,-1 0 224 0,-3-3 32 0,-3 0 16 16,-2 0-608-16,1 3-112 15,1 6-32-15,1 5 0 0,2 8-624 0,4-19-128 16,-7 55-16-16,7-55-16 0,0 83-176 0,0-83 0 0,3 110 0 0,-2-47 0 0,0 4 0 0,1 4 0 15,-1 2-176-15,-1 5 176 0,3 1 0 0,-1 5 0 16,3-1 0-16,1-1-128 16,4-2 128-16,0-3 0 0,1-1 0 0,2 0-128 0,2-1 128 0,4-3 0 15,0-1 0-15,2-5 0 0,-21-66 512 0,46 120 64 16,-46-120 32-16,48 106 0 0,-48-106 496 0,56 103 112 16,-56-103 0-16,62 91 16 0,-62-91-320 0,65 73-64 15,-65-73-16-15,65 55 0 0,-65-55-320 0,74 51-80 16,-74-51-16-16,86 41 0 0,-38-24-208 0,3-3-32 15,4-4-16-15,3-3 0 0,4-1-32 0,-4-3-128 0,-2 1 192 0,11-1-64 16,12 0-128-16,9-2 0 0,2-1 144 0,2-1-144 16,4-4 0-16,0 3 128 0,0 2-128 0,-3 2 0 15,-2-2 0-15,-2 2 0 0,0-2 0 0,-5 1 0 16,-2 4 0-16,-3 2 0 0,-1 0 0 0,-2 1 0 16,-2-2 0-16,-2 1 0 15,-4 0 0-15,-2-1 0 0,-1-1 0 0,-4-1 0 0,-3 1 0 16,-6-3 0-16,-4 0 0 0,-7-1 0 15,-3-1 0-15,-4-1 0 0,-3-1 208 0,-7 1-16 0,-4-2-16 0,-5 0 0 16,-2-1 144-16,-2-3 48 0,-2 0 0 16,-3-1 0-16,-1-2 144 0,-2 0 16 0,0-4 16 0,0-2 0 15,0-1-160-15,-1-5-48 0,-2-2 0 0,0-3 0 16,0-3-144-16,-2-2-16 0,-1-1-16 0,-3-8 0 16,-2-10 0-16,-4-7 0 0,-2-4 0 0,-3-1 0 15,0-2 32-15,-3-2 0 0,-1 4 0 0,-3 0 0 16,2 4 64-16,-1 1 0 0,2 2 16 0,1 1 0 15,2 4-80-15,6 14 0 0,3 7-16 0,-1-1 0 16,1-3-176-16,2-1 0 0,1 1-192 0,4 6 192 16,2 7-1120-16,2 5-96 0,6 6-32 0,0 6-20064 15</inkml:trace>
  <inkml:trace contextRef="#ctx0" brushRef="#br0" timeOffset="78910.13">3185 13434 2751 0,'0'-3'256'0,"1"1"-256"0,0-1 0 0,-1 1 0 0,0 1 416 0,2 0 32 0,1-4 16 0,-2-2 0 16,2-3 624-16,0-1 112 0,-1 0 16 0,1 1 16 16,-1-1 640-16,-4-1 128 0,4 1 32 0,-2-3 0 15,0 1 480-15,-2-1 112 0,1-2 0 0,-2 1 16 16,-1-2-128-16,-2 0-16 0,-1-3-16 0,-1 0 0 15,-2 2-816-15,-2 0-176 0,0-1-16 0,-2 2-16 16,-3 0-736-16,-2 3-144 0,0 3-16 0,-3 1-16 16,1 5-192-16,-3 2-32 0,-1 3-16 0,-2 4 0 0,-3 6-144 0,-4 5-32 15,-1 7 0-15,1 3 0 0,2 3-128 0,-1 6 0 16,2 4 0-16,6-2 128 16,2-5-128-16,0 8 0 0,-2 12 0 0,1 6 0 15,7 2 0-15,7-3 0 0,6 0 0 0,5-4 0 16,6-1-144-16,5-5 144 0,2-3 0 0,-14-43 0 0,44 80-304 0,-44-80 48 15,60 67 16-15,-60-67 0 0,65 39-48 0,-65-39-16 16,71 14 0-16,-71-14 0 0,78-5 304 0,-40-5 0 0,-2-2-128 0,0-5 128 16,1-2 128-16,-4-4 96 0,-3 2 16 0,1-3 0 15,-3-3 64-15,1-1 16 0,-1 0 0 0,-5-2 0 16,-2 0 64-16,-4 1 0 0,-3-3 16 0,-1 3 0 16,-5-1 112-16,-1-2 0 0,-1-4 16 15,-3 2 0-15,-3 2 80 0,-2-2 16 16,-4-3 0-16,-2-1 0 0,-2 3 16 0,-3 0 16 0,-1 2 0 0,-1 1 0 15,-4 2-112-15,0 6-32 16,2 4 0-16,-3 3 0 0,-1 2-208 0,-2 0-48 0,2 4-16 0,3 3 0 16,1 2-240-16,0 0 176 0,2 4-176 0,3 0 160 15,2 1-304-15,0 2-64 0,4 2-16 0,2 1 0 32,1 3-864-32,3 5-192 0,3 3-16 0,0 6-16 15,1 5-544-15,0 5-96 0</inkml:trace>
  <inkml:trace contextRef="#ctx0" brushRef="#br0" timeOffset="82011.64">4931 13489 10127 0,'4'-2'896'0,"-3"-1"-704"0,-1 0-192 0,-1 0 0 0,2 2 1088 0,1-2 192 0,-1-3 48 0,3-4 0 0,2-4 784 0,1-1 176 16,-1-2 16-16,-1 0 16 0,0 1-336 0,-4 1-80 31,0 1-16-31,-1-1 0 0,-1 1-176 0,-2 2-48 16,-1-1 0-16,-2 0 0 0,-1 2-448 0,0 1-112 0,-1 0-16 0,-1-1 0 15,-2-1-512-15,0 3-96 0,-2-3-32 0,-3 2 0 16,1 2-144-16,-1-2-48 0,-1 2 0 0,-3 0 0 16,1 1-48-16,-2 0-16 0,-2 2 0 0,2 0 0 15,-2 3-48-15,1 2-16 0,-4 1 0 0,2 5 0 16,0 1-128-16,0 4 0 0,-3 3 144 0,0 3-144 16,-1 3 0-16,1 3 0 0,0 6 0 0,1 2 0 15,-3 3 0-15,4 6-128 0,-1 2 128 0,4 3-192 16,5 5 192-16,1 1-160 0,4 4 160 0,3 3-160 0,5 0 160 15,3-1-160-15,2 0 160 0,5-2-160 0,1-1 16 0,1-5 0 16,5-2 0-16,1-8 0 0,-14-39-80 0,38 68-16 16,-38-68 0-16,51 55 0 15,-51-55 96-15,0 0 16 0,82 48 0 0,-82-48 0 16,0 0 128-16,86 14 0 0,-86-14 0 0,59-5 0 0,-59 5 0 0,56-16 224 16,-28 6-48-16,-4-1-16 0,-2 1 32 0,2-1 0 15,3-5 0-15,0 1 0 0,-1-4 0 0,-2 1 0 16,-5 1 0-16,-2 0 0 0,2 0 0 0,-2-1 16 15,-3-2 0-15,0-1 0 0,0-5 176 0,-1 1 16 16,-3-2 16-16,-2 2 0 0,1-1 96 0,-5 1 0 0,0 2 16 0,-3 1 0 16,-1 1 16-16,-1-1 0 0,-3 1 0 0,-2 1 0 15,0 1-96-15,-2 0 0 0,-1 1-16 0,0-1 0 16,-1 4-112-16,-2-2 0 0,3 3-16 0,-1-2 0 16,3 4-144-16,-2 0-32 0,-1 2 0 0,2 2 0 15,1 1-128-15,0 0 0 0,0 1 0 0,2 2 0 16,4 1 0-16,-2 0 0 0,2 2 0 0,-1 1 0 15,4 0 0-15,-2 0-224 0,0 0 48 0,1 1 16 16,2 1-448-16,0 0-96 0,1 1 0 0,-1 3-16 31,2 0-384-31,2 1-80 0,1 1-16 0,-1-1 0 16,-2 2-288-16,4 1-64 0,-2 2-16 0,1 1-16736 0</inkml:trace>
  <inkml:trace contextRef="#ctx0" brushRef="#br0" timeOffset="92252.79">4957 13512 3103 0,'-1'1'272'0,"0"1"-272"0,1-2 0 0,-2 0 0 15,2 0 0-15,-1 0 0 0,-1 1 704 0,0 1 128 16,-3-1 16-16,1-1 16 0,0 3 288 0,0-2 64 15,1 1 16-15,0-1 0 0,0 2 80 0,0-2 16 16,0 2 0-16,1-1 0 0,0-2 112 0,2 1 32 16,0-1 0-16,0 0 0 15,2-1 0-15,0-2 16 0,3 0 0 0,2-3 0 16,3-1-16-16,1-3-16 0,3 0 0 0,0-2 0 16,3-1-176-16,3-5-16 0,4-5-16 0,6-2 32 15,2-2-304-15,2-1-64 0,-2 1-16 0,2 0 0 16,2 1-240-16,-4-2-48 0,1 3-16 0,-2-4 0 15,1 3-288-15,1-1-64 0,-2 0-16 0,-2 2 0 0,0-2-64 0,3-2-16 0,4 0 0 0,-1-1 0 16,-3 3-144-16,4-2 160 0,5-4-160 0,4-1 160 16,1 0-160-16,-5 2 192 15,-4 4-192-15,-9 4 192 0,-5 5-192 16,-6 5 176-16,-3 3-176 0,-4 2 160 0,-3 2-16 0,-4 2 0 16,-2 0 0-16,-1 2 0 0,0 2 48 0,-3 0 16 15,1 1 0-15,-3 0 0 0,0 1-32 0,-2 2-16 16,0 1 0-16,0 0 0 0,-3 2-160 0,1 0 0 15,1-1 0-15,-1 0 0 0,1 0 0 0,-1 1-144 16,2-2 0-16,2 2 0 16,-1-2-288-16,3 0-48 0,2 2-16 0,1-2 0 15,0 2-528-15,0-2-96 0,2 2-32 0,1-1-10896 16,0 1-2192-16</inkml:trace>
  <inkml:trace contextRef="#ctx0" brushRef="#br0" timeOffset="92805.35">4884 13728 2751 0,'0'-1'256'0,"0"-1"-256"0,-1 1 0 0,2 0 0 0,2 1 1344 0,0-2 208 0,1-1 48 0,3-2 16 16,6-2 560-16,5-3 128 0,5-2 0 0,2 0 16 15,3 0 16-15,3 0 0 0,6-1 0 0,4 2 0 16,1 1-560-16,2 1-112 0,-1 4-32 0,0 0 0 16,-43 5-736-16,94 2-128 15,-94-2-48-15,93 7 0 0,-93-7-416 0,90 10-96 16,-90-10-16-16,86 12 0 0,-86-12-192 0,85 12 0 0,-85-12 0 0,81 12 0 15,-81-12 0-15,68 8 0 0,-68-8 128 0,57 4-128 16,-33-7 336-16,-2 0 32 0,-3-1 0 0,-3-2 0 16,-1-1 416-16,-3 0 96 0,-2 0 16 0,-2-1 0 15,-1-1-272-15,-1 2-48 0,0 0-16 0,-4 0 0 0,-2 1-352 0,0 1-64 16,-1-1-16-16,-2 2 0 0,-1 1-128 0,0 0 0 16,-2 3 0-16,0-1 0 15,1 2-1392-15,-2 2-144 0,-2 1-48 0,-1 2-15264 0</inkml:trace>
  <inkml:trace contextRef="#ctx0" brushRef="#br0" timeOffset="93240.36">4833 13724 911 0,'3'3'0'0,"0"0"0"0,2 1 0 0,1 0 0 0,-2 0 1168 15,2-1 160-15,4 0 16 0,5 4 16 0,-15-7 496 0,0 0 112 16,101 45 16-16,-101-45 0 0,97 43-208 0,-97-43-48 15,98 46 0-15,-98-46 0 16,94 52-816-16,-94-52-160 0,84 53-48 0,-84-53 0 16,70 56-384-16,-70-56-96 0,65 69-16 0,-65-69 0 15,65 82 32-15,-65-82 0 0,62 89 0 0,-62-89 0 16,61 91-96-16,-61-91-16 0,64 87 0 0,-64-87 0 16,51 65-128-16,-51-65 160 0,53 63-160 0,-53-63 160 15,52 59 528-15,-52-59 96 0,0 0 32 0,63 69 0 16,-63-69 656-16,0 0 144 0,0 0 32 0,52 62 0 15,-44-53-576-15,-2-2-112 0,-2-3-32 0,-1-3 0 0,-2-1-560 0,1-2-112 16,-2-1-32-16,0-1 0 0,0-1-368 0,-2-2-80 16,1 0-16-16,-2 0-16016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8:56:25.2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5330 10787 18431 0,'0'-6'1632'0,"-1"0"-1312"0,0 1-320 0,-1 1 0 0,1-1 1856 0,-1 0 320 0,-2-8 48 0,-3-8 16 16,-4-6 736-16,-5-4 160 0,-1 0 16 0,-3-2 16 15,-4 2-1648-15,-2 2-336 0,-4-3-64 0,-4 3-16 0,-4-1-464 16,-5 2-112-16,-6 1-16 0,-7 3 0 0,-8 4-128 0,-8 0-16 31,-9 2-16-31,-5 1 0 0,-4 3-224 0,-6 6-128 0,-5 5 128 0,-6 7-128 0,-5 6 0 0,2 8 0 31,3 6 0-31,0 9 0 0,-4 11 0 0,-2 6 0 16,2 10 0-16,5 5 0 0,7 3-144 0,1 6 0 16,4 7 0-16,15-3 0 0,15-5 144 0,18-8-208 15,12-3 80-15,15-7 128 0,11-7-160 0,13 0 160 0,17 2 0 16,13 4-144 0,13 2-240-16,11 1-32 0,3-5-16 0,6-3 0 15,9-1 16-15,3-2 0 0,5-3 0 0,2-6 0 16,2-6-256-16,0-7-48 0,3-7-16 0,-1-7 0 15,-2-9-96-15,-2-5 0 0,-1-3-16 0,-5-4 0 0,-6-5 400 0,1-4 96 0,-1-4 16 0,0-4 0 16,-2-3 624-16,-4-1 128 0,-5-2 32 0,-6-4 0 16,-2-6 544-16,1-7 112 0,-2-3 32 0,-1-5 0 15,-3-5-256-15,-3-5-48 0,-2-4-16 0,-6-1 0 16,-8 5-240-16,-6 0-32 0,-8 2-16 0,-7 1 0 16,-4 5 64-16,-4-2 16 0,-3-4 0 0,-5 4 0 15,-5 0-240-15,-4 7-48 0,-3 5-16 0,-3 4 0 16,-4 8-496-16,-3 6-80 0,2 8-32 0,-8 7-13696 15,-6 4-2736-15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8:59:28.0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4014 10654 3567 0,'12'-21'320'0,"-6"8"-320"0,0 3 0 0,-3 5 0 0</inkml:trace>
  <inkml:trace contextRef="#ctx0" brushRef="#br0" timeOffset="363.62">4025 10562 1775 0,'-11'-17'0'0,"5"10"0"0,3 4 0 0,2 2 160 0,-1 0-160 0,2-1 0 0,-1 1 0 0,-3-5 0 16,-3-4 320-16,-3-5 16 0,0-5 16 0,0-3 0 15,2-2 704-15,-1-2 144 0,1 0 16 0,1-1 16 16,-2 0 656-16,1 1 128 0,-1 0 32 0,-2 1 0 16,0 2-48-16,-4-2 0 0,-2-1 0 0,-2 3 0 15,0 3-208-15,-3-1-32 0,-5 0-16 0,-4-1 0 16,-5 2-384-16,-6 0-80 0,-3 2 0 0,-3 4-16 15,4 5-752-15,-7 4-128 0,-4 5-48 0,-3 7 0 16,3 3-160-16,0 8-48 0,-4 9 0 0,-1 5 0 0,1 7 64 0,1 7 16 16,2 3 0-16,-1 7 0 15,2 6 48-15,1 1 16 0,5-1 0 0,4 1 0 0,4 5-80 0,0 8 0 16,5 5-16-16,7 3 0 0,5 4-176 0,7-1 160 16,7-1-160-16,10-2 160 0,7-1-160 15,10 3 0-15,13 2 0 0,9-6 0 0,6-8 0 0,5-8-144 0,2-8 144 0,13-4-160 16,10-5 160-16,4-14 0 0,4-13 0 0,2-15 0 15,1-13 0-15,0-16 0 16,3-13 192-16,-2-12-64 0,-3-10 320 0,-3-9 80 16,1-5 16-16,-12-1 0 0,-10 5 160 0,-8 2 48 0,-5-2 0 15,-6-4 0-15,-6-3-160 0,-8 0-16 16,-9 6-16-16,-7 4 0 0,-3 7-32 0,-10 6 0 16,-4 6 0-16,-5 5 0 0,-3 5-208 0,-6 0-64 0,-4 5 0 0,-3 3 0 15,-1 4-256-15,-3 4 0 0,0 5 0 0,-4 8 0 16,-1 7-1040-16,0 12-112 0</inkml:trace>
  <inkml:trace contextRef="#ctx0" brushRef="#br0" timeOffset="4579.39">5806 13553 7359 0,'-1'-1'656'0,"0"-1"-528"0,-1 1-128 0,1 1 0 0,1-2 1200 0,-2 2 208 0,0-1 32 0,-3-1 16 0,1 1 1376 0,0 1 288 15,0 1 48-15,-1 4 16 0,2 2-784 0,1 1-160 16,-1 4-16-16,1 0-16 0,1 4-1008 0,1 2-208 16,0 3-32-16,-1 2-16 0,1 2-512 0,-2 1-112 15,1-1 0-15,-1-1-16 0,1-1-32 0,0 0 0 16,1-1 0-16,0-2 0 0,1-3 80 0,-1 0 16 16,1-2 0-16,-2-2 0 0,1 0 64 0,-1-2 16 15,-2 0 0-15,1-1 0 0,-1 0-128 0,2-1-32 16,-2-2 0-16,0 0 0 0,1-2-96 0,-1 1-32 15,0-2 0-15,0 1 0 0,-1-3-32 0,1 0 0 16,2-1 0-16,-2-1 0 0,1 0-128 0,1 0 128 16,1-1-128-16,0-1 128 0,0 1-128 0,1-2 0 0,-1 0 0 0,2 0 0 15,-1 1 0-15,2-1 0 16,-2 0-160-16,2 0 160 0,-1 2-400 0,1-1 16 16,-2 2 0-16,2 0 0 15,-2-1-1488-15,2 1-304 0,0 1-48 0,0-1-13776 0</inkml:trace>
  <inkml:trace contextRef="#ctx0" brushRef="#br0" timeOffset="6060.68">14785 11786 7359 0,'0'0'656'0,"0"0"-528"0,0 0-128 0,0 0 0 0,0 0 720 0,43-2 112 0,-43 2 32 0,0 0 0 0,69-5 656 0,-69 5 128 15,76-6 16-15,-76 6 16 16,71-2-656-16,-71 2-144 0,62-1-32 0,-62 1 0 0,65 0-176 0,-65 0-32 15,68 1-16-15,-68-1 0 16,73 2-288-16,-73-2-48 0,90 1-16 0,-37 1 0 16,2-1-272-16,4-1 0 0,3 2 0 0,3-2 0 0,3 0 0 0,3-2 0 0,2-1-192 15,6 2 192-15,10-3-128 0,5 1 128 0,0 0 0 0,2-1-144 16,3 0 144-16,6-1 144 16,5 2-16-16,-1 1-128 15,-5-1 512-15,6-1 0 0,9 1 0 0,4 1 0 16,0 1 256-16,1-2 32 0,2 0 16 0,5 2 0 0,6 1-208 0,-3-3-32 15,-13 2-16-15,11-1 0 0,14 2-64 16,2 0-16-16,-1-1 0 0,1-1 0 16,6 4-32-16,-4-1-16 0,-4-2 0 0,2-1 0 0,3 5-240 0,0-3-64 0,-2 0 0 15,-3 0 0 1,0 3 192-16,-3-2 16 0,-1-1 16 0,-3 2 0 0,-8 1 224 0,-1-2 64 0,0 1 0 16,-3-1 0-16,-2 2 16 0,-7 0 16 0,-3-2 0 0,-8 0 0 31,-7 2-160-31,-8 0-16 0,-6 1-16 0,-11-1 0 0,-10 0-224 0,-7-2-32 15,-6 1-16-15,-7-2 0 0,-45 0-32 0,70 0-16 16,-70 0 0-16,44-2 0 0,-32 0-32 0,-5-1 0 16,-4-2 0-16,-4 0 0 0,-1 1-128 0,-5-2 0 15,-3-1 144-15,-5 0-144 0,-4 0-144 0,-5-2-112 16,-8 1 0-16,-10 2-18560 0</inkml:trace>
  <inkml:trace contextRef="#ctx0" brushRef="#br0" timeOffset="34989.31">8636 1855 9215 0,'1'-2'816'0,"1"0"-656"0,-2 2-160 0,0 0 0 0,0 0 864 0,0 0 144 0,0 0 16 0,-2 2 16 0,1 0 1968 0,-2 4 400 0,-3 4 80 0,2 3 16 16,-1 5-784-16,0 0-160 0,1 4-16 0,1-4-16 16,2-3-1376-16,-1 7-256 0,2 7-64 0,-1 11-16 15,2 9-416-15,2 8-80 0,1 5 0 0,1 3-16 16,0-4-304-16,1-1 160 0,0 5-160 0,-1 2 128 15,1-1-128-15,-2 2 0 0,2 4 144 16,-3 2-144-16,1 3 176 0,-3-2-48 0,1-4 0 0,-4-2 0 16,1 0 64-16,-3-4 0 0,1-3 0 0,-3 3 0 15,1 2 64-15,-1-4 32 0,2 0 0 0,1-7 0 0,0-4-112 0,0-2-32 16,2-6 0-16,2-3 0 0,-1-2-16 0,4-5-128 31,2-3 192-31,-6-31-64 0,17 45-128 0,-17-45 0 16,0 0 144-16,0 0-144 0,57 45 0 0,-57-45 144 0,0 0-144 0,55 3 0 0,-55-3 0 0,45-7 0 15,-45 7 0-15,52-14 0 16,-52 14 0-16,57-17 0 0,-26 6 0 0,1 0 0 16,1-1 0-16,5 0 0 0,7-3 0 0,6 0 0 15,5-1 0-15,5 1 0 0,-7 1-192 0,8 0 192 0,9-1-240 0,6 0 48 16,8 2 16-16,3 0 0 0,1 4-64 0,2 0-16 0,4 2 0 0,3 0 0 31,0 3-32-31,6 2-16 0,0 4 0 0,1-2 0 16,-18-2 80-16,11 2 16 0,10 0 0 0,3 2 0 15,-5 1 208-15,4-3 0 0,6-2 0 0,4 2 0 16,1 2 0-16,-4-2 0 0,-9 0 0 0,6-2 0 16,9 4 0-16,0 0 0 0,-4 3 0 0,-8-3 0 15,-9 0 128-15,5 2-128 0,5 3 0 0,-2 0 0 16,-12-1 0-16,2 1 0 0,4 1 0 0,1 1 0 0,0-1 0 0,-7 2 0 16,-3-1 0-16,-5-2 0 15,2 1 128-15,-1 1-128 0,-2-1 0 0,-5 1 0 0,-7-1 0 0,-4 2 128 16,-1 0-128-16,-4 0 0 0,-2 0 160 0,-1 0-160 15,-1 1 128-15,-5-1-128 0,1 0 0 0,-60-10 0 16,110 21 128-16,-110-21-128 0,99 17 0 0,-99-17 0 16,90 13 0-16,-90-13 0 0,89 5 0 0,-89-5 0 15,88 3 0-15,-88-3 0 0,82 0 0 0,-82 0 0 16,77-3 128-16,-77 3-128 0,77-3 0 0,-77 3 0 16,76-8 0-16,-76 8 0 0,72-10 0 0,-72 10 0 15,72-14 0-15,-37 4 0 0,1 0 0 0,-1-1 0 0,-1 1 128 0,-2 0-128 16,-1 0 0-16,0-1 128 15,1 0-128-15,0-2 128 0,-1 3-128 0,-1 0 128 0,-5 2-128 0,3-2 128 16,2 0-128-16,1 0 0 16,-1 0 0-16,-3-1 0 0,-2 1 0 0,-1-2 128 0,-1 1-128 0,-2-2 0 15,-1 1 320-15,0-1 0 0,-4 0-16 16,0 1 0-16,-2 0-48 0,0 0 0 0,0-1 0 0,1 0 0 16,-3 0-80-16,2-1-32 0,-1-1 0 0,-2-1 0 15,1 1-144-15,-1-2 0 0,-3-2 0 0,2 0 128 16,-3-3-128-16,0 1 0 0,1-3 144 0,-3 0-144 15,1 2 208-15,-3-4-16 0,1-2-16 0,-1-3 0 0,0 1 160 16,-2-7 48-16,3-4 0 0,0-4 0 0,1 0-32 0,-1 0 0 16,0 0 0-16,0-3 0 0,1-2-160 0,-3 1-48 15,0-1 0-15,-1 2 0 0,1-1-144 0,-2-1 0 16,-2 2 144-16,-1-5-144 0,1-4 176 0,-3-2-48 16,0-2 0-16,-1 2 0 0,0-1 96 0,1 5 16 15,-2 6 0-15,0-2 0 16,0 0-112-16,-2-1-128 0,-1 2 176 0,2 4-176 0,-4 2 160 0,-3 2-160 15,-2 2 128-15,-3 2-128 0,-1 3 144 0,-2 1-144 0,-1 7 160 0,2 1-160 16,-2 5 192-16,-4-1-48 16,-5 2-16-16,-4-1 0 0,-2 1-128 0,-5 3 192 15,-1 0-192-15,-6 1 192 0,-6 1-192 0,-8-1 128 0,-8 1-128 0,-5-1 128 16,-1 5-128-16,-6 1 0 0,-8 4 144 0,-4 2-144 16,-5 0 0-16,-4 1 144 0,0 2-144 0,-8 1 0 15,-6 2 144-15,-6 1-144 0,3-1 0 0,-11 3 144 16,-12 2 0-16,-4 0 0 0,11-1 0 0,-14 1 0 15,-14 3 144-15,-6 0 32 0,16-3 0 0,-10 0 0 16,-7 2 48-16,-6-1 16 0,-4 2 0 0,-1-3 0 16,0 0-176-16,0-1-16 0,1 1-16 0,-4-3 0 15,-4 2-176-15,1-2 0 0,1 0 144 0,-4 0-144 16,-2 2 0-16,-2 0 0 0,3-1 0 0,10 1 0 16,11 0 0-16,-7-1 0 0,-6 2 0 0,-1 2 0 15,5 1-432 1,3 1-48-16,2 0-16 0,1 3 0 0,2 1-672 0,3 0-144 0,1 3-32 0,0 5-20832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9:00:16.78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5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7T19:00:23.770"/>
    </inkml:context>
  </inkml:definitions>
  <inkml:trace contextRef="#ctx0" brushRef="#br0">16390 2377 12895 0,'3'-6'1152'0,"0"0"-928"16,-2 2-224-16,0 1 0 0,1 2 1456 0,1-3 240 0,-1-3 48 0,6-8 16 0,0 0 624 0,0-2 128 15,1 3 32-15,-2 1 0 16,1 3-944-16,0 2-176 0,0 2-32 0,-8 6-16 16,0 0-288-16,0 0-64 0,0 0-16 0,0 0 0 15,58 24-272-15,-58-24-48 0,0 0-16 0,32 50 0 16,-32-50-208-16,19 39-32 0,-12-16-16 0,-7-23 0 0,13 42-192 0,-9-24-32 0,-1-1-16 0,-1 0 0 16,0-1-48-16,-2-1 0 15,0 1 0-15,-2-2 0 0,2 0 16 0,-1-2 0 16,-2-3 0-16,2-1 0 0,-2-3 32 0,2-1 0 15,-2 1 0-15,0-4 0 0,0 0 0 0,0-1 0 0,0-1 0 0,1-2 0 16,-1-1 32-16,0-2 16 0,2 1 0 0,-1-4 0 16,1 1-48-16,-1-5-16 0,2 2 0 0,2-5 0 15,1-1-160-15,-1-4 128 0,4-3-128 0,2-1 128 32,1-5-128-32,4 0 0 0,-1-2 0 0,3 1 0 0,-1 4 0 15,1 0 0-15,2 2 0 0,2-1 0 0,-1 5 0 0,-4 4 0 16,-1 6-128-16,-2 2 128 0,-1 2 0 0,-10 7-144 15,0 0 144-15,0 0 0 0,0 0 0 0,0 0-128 16,0 0 128-16,69 23 0 0,-69-23 0 0,0 0-160 16,28 58 160-16,-19-33-128 0,-2 3 128 0,0 2 0 15,-1 0 0-15,-1-2 0 0,1 0 0 0,-2-2 0 16,-1-1 0-16,0-5 0 0,-2-2 0 0,1-1 0 16,-1 0 0-16,-1 0 0 0,1-3 192 0,-2-1-16 15,1-2-16-15,0-2 0 0,-1-1 32 0,1-2 16 16,-2-1 0-16,2-2 0 0,0 0-208 0,0-1 0 0,0-1 0 0,0-1 0 15,0 0 0-15,0-1 0 0,0-1 0 0,2-1-160 32,-1 0-480-32,0 1-80 0,4-3-32 0,-1 0-18896 0</inkml:trace>
  <inkml:trace contextRef="#ctx0" brushRef="#br0" timeOffset="180.73">17178 2532 14735 0,'0'7'640'0,"0"-4"160"0,0 0-640 0,0-2-160 0,2-1 0 0,-2 2 0 0,0-2 1936 0,1 1 368 0,0 0 64 0,1-1 0 0,1 2-928 0,-2-1-192 16,-1-1-32-16,1 2-16 0,-1-2-1008 0,-1 0-192 16,0 0 0-16,-4-2-12288 0</inkml:trace>
  <inkml:trace contextRef="#ctx0" brushRef="#br0" timeOffset="775.24">17247 2375 9215 0,'0'-1'816'0,"0"1"-656"0,0 0-160 0,0 0 0 0,-1 1 1488 0,0 1 272 15,-1 2 48-15,-1 3 16 0,0 4 2304 16,-1 5 464-16,-1 4 80 0,-2 5 32 0,2 2-2320 0,1 1-464 16,0 0-80-16,1 3-32 15,0 3-912-15,2 3-192 0,2 3-48 0,1-2 0 0,0 0-400 0,3-3-64 16,-1-2-32-16,2-5 0 15,-2-1-160-15,-4-27 0 0,8 41 0 0,-5-26 0 16,0-2 208-16,0-2-32 0,-3-2-16 0,0-3 0 0,0-2 32 0,0-3 0 16,-2 1 0-16,-1-2 0 0,2-2 32 0,-2-1 16 0,-1-1 0 15,0-3 0 1,0-1 16-16,-2-4 0 0,0 2 0 0,1-2 0 0,-1-4-16 0,0-1 0 0,1-3 0 0,-2-5 0 16,1-3 0-16,0-9 0 0,1-5 0 0,2-6 0 15,1-3-240-15,4-2 176 16,1 1-176-16,2 0 160 0,4 1-160 0,1 3 0 0,0 4 0 0,1 7 0 15,2 5 0-15,-4 7 0 16,1 3 0-16,3 3 0 0,3-1 0 0,2 1 0 16,-1 4 0-16,0 4 0 0,-17 11-144 0,0 0 144 0,48-16 0 0,-48 16 0 15,0 0-128-15,0 0 128 0,61 24 0 16,-61-24 0-16,0 0-144 0,35 48 144 0,-35-48 0 0,14 45-144 0,-8-22 144 0,-5-1 0 16,-1 1 0-16,-3-2 0 15,-2-1 0-15,-1-3 128 16,-2-1-128-16,0-4 176 0,0 0 144 0,-2-3 16 0,2 0 16 0,-1-3 0 0,1-1 64 0,-1-1 16 15,2-1 0 1,-1-1 0-16,-1-1-272 0,1-1-160 0,-1 0 192 0,1 0-192 16,1-1-192-16,1-1-160 0,0-1-32 0,1 2 0 15,2 0-896-15,0-1-192 16</inkml:trace>
  <inkml:trace contextRef="#ctx0" brushRef="#br0" timeOffset="989.63">17783 2515 27647 0,'-4'0'2448'0,"2"-1"-1952"0,1 1-496 0,-1-2 0 0,2 2 2416 0,-1 0 384 0,-1-1 80 0,1 1 0 16,0-2-832-16,-2 0-192 0,0-1-16 0,0-1-16 15,2 1-1264-15,-2-1-256 0,0-1-48 0,2 2-16 16,-2 1-240-16,1-1 0 0,1 1-144 0,0 1 144 15,-1 0-896-15,2-1-64 0</inkml:trace>
  <inkml:trace contextRef="#ctx0" brushRef="#br0" timeOffset="1384.92">18317 1789 10127 0,'1'-4'896'0,"-1"1"-704"0,2 0-192 0,-2 2 0 15,-2-1 1664-15,2-1 288 0,0 1 64 0,-1-4 16 16,1-1 2928-16,-2 1 592 0,1 2 112 0,1 3 32 15,-1 3-3520-15,-1 4-688 0,1 4-144 0,1 4-16 0,0 2-704 0,0 2-144 16,1 3-32-16,1 2 0 0,-2-23-144 0,5 49-48 16,-1-16 0-16,1 5 0 0,0 3-128 15,0 4-128-15,2 6 192 0,0 1-192 0,-2-1 144 16,1-3-144-16,0 0 0 0,-2-6 144 0,-1-5-144 0,1-4 128 16,0-1-128-16,-1-4 128 0,-3-28-128 0,8 48 128 15,-8-48-128-15,8 34 128 0,-8-34-128 0,0 0 0 16,9 37 0-16,-9-37 0 0,0 0 0 0,0 0 0 15,0 0 0-15,0 0 0 0,0 0 0 0,0 0 0 16,0 0-128-16,0 0 128 16,24-15-512-16,-24 3-16 0,-1-2-16 0,-3-4-12752 0,-3-2-2544 15</inkml:trace>
  <inkml:trace contextRef="#ctx0" brushRef="#br0" timeOffset="1590.66">18064 2177 28559 0,'1'0'2544'15,"2"0"-2032"-15,3-1-512 0,-2 1 0 16,0 0 1600-16,3-1 240 0,-7 1 32 0,0 0 16 16,57-6 208-16,-57 6 32 0,75-6 16 0,-75 6 0 15,82-8-1072-15,-82 8-224 0,70-6-32 0,-70 6-16 16,61-5-224-16,-61 5-32 0,0 0-16 0,72-5 0 0,-72 5-304 0,0 0-64 16,0 0-16-16,0 0 0 0,59 6-144 0,-59-6-144 15,0 0 144-15,0 0-208 16,0 0-832-16,0 0-176 0</inkml:trace>
  <inkml:trace contextRef="#ctx0" brushRef="#br0" timeOffset="2147.51">18868 2211 27647 0,'-10'-7'1216'0,"6"3"256"0,-1 1-1168 0,2 2-304 0,2-1 0 0,1 2 0 0,0-1 1856 0,0 1 304 15,-1 0 64-15,1 0 16 16,0 3-416-16,1 2-80 0,-1-5-16 0,0 0 0 0,0 0-1040 0,23 56-224 16,-23-56-32-16,17 43-16 0,-17-43-128 0,17 47-32 0,-17-47 0 0,15 49 0 31,-15-49-48-31,14 48-16 0,-14-48 0 0,12 39 0 15,-12-39-48-15,0 0-16 0,12 39 0 0,-12-39 0 16,0 0 32-16,0 0 0 0,0 0 0 0,0 0 0 16,9 31 144-16,-9-32 16 0,-2-1 16 0,2-2 0 15,-1-1 48-15,-1-4 0 0,1-1 0 0,1-1 0 16,0-2 0-16,0-1 0 0,0-3 0 0,1 2 0 16,1-1-96-16,-1 0-16 0,2-2 0 0,0 0 0 15,1-1-96-15,0 1-32 0,2 1 0 0,-2 3 0 16,2 1-144-16,0 2 128 0,2 1-128 0,-1 0 128 0,3 2-128 0,-1 1 0 15,-2 2 0-15,2 1 0 0,3-2 0 0,-1 2 0 16,-11 4 0-16,0 0 0 0,0 0-288 0,55-14 16 16,-55 14 0-16,0 0 0 15,0 0-752-15,0 0-160 0,68-4-32 0,-68 4-20096 0</inkml:trace>
  <inkml:trace contextRef="#ctx0" brushRef="#br0" timeOffset="2607.85">19469 2454 19343 0,'3'-1'1728'0,"0"0"-1392"0,1-1-336 0,-1 1 0 15,-3-1 1264-15,3-1 176 0,4-1 32 0,3-4 16 16,4-2 1968-16,0-4 400 0,0 0 80 0,-2 1 16 16,-4 0-2480-16,-1 2-480 0,-3 0-96 0,-2-2-32 15,-4 2-256-15,0-1-48 0,-4 1-16 0,-3-2 0 16,0 3 672-16,-3-1 128 0,-2 3 16 0,0 1 16 15,3 1-1744-15,-3 0-336 0,-3 2-80 0,-3 1-16 0,-1 3 800 0,1 2 0 16,2 2 0-16,-1 1 144 0,1 4-144 0,2 1 0 16,2 4 0-16,1 0 128 0,4 3-128 15,0 0 0-15,3 3 0 0,4-2 0 0,2 0 0 0,2-2 0 16,1-2 0-16,-3-14 0 16,0 0-224-16,27 43 80 0,-27-43 16 0,0 0 0 0,0 0 0 0,58 28 0 15,-58-28 0-15,0 0 0 0,0 0 128 16,62-4 0-16,-62 4 0 0,0 0 0 0,43-22 0 0,-43 22 0 15,25-18 0-15,-12 7 0 0,-3 1 0 0,-1-1 176 16,0 1-176-16,-1 0 192 0,-2 1 64 0,0 2 0 16,-1 2 16-16,0-1 0 0,-1 3 80 0,-1 3 16 15,-1 0 0-15,3 3 0 0,-2 1-112 0,1 2 0 0,0 4-16 16,-4-10 0-16,0 0-240 0,0 0 176 0,24 45-176 16,-24-45 160-16,0 0-160 0,25 42 0 0,-25-42 0 0,0 0 0 15,0 0 0-15,0 0 0 16,46 44 0-16,-46-44 0 0,0 0-208 0,0 0-32 0,0 0 0 0,0 0 0 15,0 0-960-15,0 0-192 0</inkml:trace>
  <inkml:trace contextRef="#ctx0" brushRef="#br0" timeOffset="3026.97">19821 2322 27647 0,'0'0'1216'0,"0"0"256"0,0 0-1168 0,0 0-304 0,0 0 0 0,0 0 0 0,0 0 2528 0,0 0 448 0,0 0 96 0,55 48 0 0,-55-48-1712 0,0 0-336 16,0 0-80-16,47 52-16 0,-47-52-432 15,0 0-96-15,0 0-16 0,0 0 0 0,0 0-16 0,30 44-16 16,-29-40 0-16,-2-1 0 0,1 0-112 0,-2-1-32 16,-1 1 0-16,2-3 0 0,-2 0-80 0,0-3 0 15,0 2-128-15,1-3 192 0,-1-1-48 0,0 0-16 0,2-1 0 16,-2-2 0-16,1-2 0 0,1-3 0 0,0-1 0 0,1-2 0 15,1-2 32-15,2 0 0 0,0-3 0 0,2-1 0 32,1 1-160-32,2 1 0 0,1 1 0 0,2 2 128 0,2 1-128 0,1 2 0 0,0 4 0 0,-1 3 0 15,-13 7 0-15,0 0 0 16,0 0 0-16,56-3 0 0,-56 3-144 0,0 0 144 16,0 0 0-16,70 44 0 0,-70-44 0 0,0 0-128 15,42 56 128-15,-42-56 0 0,18 44 0 0,-18-44 0 16,12 43 0-16,-11-24 0 0,2-3 0 0,-2-3 0 15,1-2 0-15,-1-1 144 0,0 0 48 0,2-2 0 16,-1 1 0-16,1-5 0 0,-1 2-192 0,0-4 0 16,1 0 0-16,-2-1 128 15,2-1-512-15,0 0-96 0,1 0-32 0,2-1-20400 0</inkml:trace>
  <inkml:trace contextRef="#ctx0" brushRef="#br0" timeOffset="3583.9">20454 2319 21183 0,'0'1'944'15,"0"1"192"-15,1-1-912 0,-1 2-224 0,0-2 0 0,0 2 0 0,0 1 2832 0,0 3 528 0,2 5 96 0,-2 6 32 0,0-18-1120 0,3 51-208 0,-2-21-48 0,2-1-16 0,-2 2-1408 0,1 0-288 16,-2 0-48-16,1 1-16 0,1-1-160 0,-1-2-48 16,2 1 0-16,-3-30 0 0,7 51-128 0,-7-51 0 15,6 37 0-15,-6-37 0 0,0 0 128 0,5 38-128 16,-5-38 0-16,0 0 128 0,0 0 0 0,0 19 0 15,-1-17 0-15,-1-4 0 0,0-2 80 0,-1-1 16 0,0-2 0 0,0-2 0 16,0-1 32-16,0-1 16 0,1-5 0 0,-1-2 0 16,1 0 16-16,1-8 0 0,2-5 0 0,1-7 0 15,1-4-80-15,2-5-16 0,4-3 0 16,2-2 0-16,0 1-192 0,3 2 0 0,2 2 0 0,1 5 0 16,0 7 0-16,1 5 0 0,1 4 0 0,-2 8 0 15,-3 5 0-15,0 5-128 0,-14 8 128 0,0 0 0 16,0 0-128-16,58 0 128 0,-58 0 0 0,0 0 0 15,0 0-176-15,42 51 176 0,-42-51-160 0,0 0 160 0,18 56 0 0,-18-56 0 16,3 48 0-16,-4-24 0 0,-5-1 0 0,-2-2 0 16,-4-1 176-16,-2-3-48 0,2-3 80 0,-4-1 32 15,2-3 0-15,-2-2 0 0,-1-1 96 0,3-1 32 16,2-2 0-16,0-1 0 0,2-3-368 0,1 0 128 16,2-2-128-16,2-2 0 15,1 1-608-15,1 1-192 0,3-3-32 0,2 1-16 16,2-2-544-16,2 2-96 0</inkml:trace>
  <inkml:trace contextRef="#ctx0" brushRef="#br0" timeOffset="3929.62">20869 2367 19631 0,'6'-2'432'0,"-3"1"80"0,0 0 32 0,-2-1 16 0,1 2-560 0,-2 0 0 0,1 0 0 0,0 0 0 0,4 0 4336 0,-1 3 752 0,-4-3 160 0,0 0 16 16,0 0-3168-16,0 0-640 0,0 0-128 0,21 44-32 0,-21-44-688 0,0 0-144 31,0 0-16-31,0 0-16 0,34 51-304 0,-34-51-128 0,0 0 128 0,0 0-128 16,0 0 0-16,68 32 0 0,-68-32 0 0,0 0 0 15,0 0 0-15,72 0 0 0,-72 0 0 0,0 0 0 16,51-13 192-16,-51 13-32 0,34-17-16 0,-19 6 0 0,-1 0 176 0,-1 0 16 16,-2-2 16-16,-1-1 0 0,-3 0 160 0,-1-2 16 15,-3-1 16-15,-3 0 0 0,-2 2 144 0,-1-1 16 16,-2 0 16-16,-5 0 0 0,-1-1-176 0,-5 0-32 0,-1 3-16 0,-3 2 0 15,0 5-80-15,-2 1-16 0,-1 4 0 0,-1 2 0 16,2 2-176-16,-1 1-32 0,5 3-16 16,1 1 0-16,4 2-464 0,0-1-96 0,6 3 0 0,2 2-16 31,3 3-944-31,4-1-192 0,-2-15-48 0,12 38-20768 0</inkml:trace>
  <inkml:trace contextRef="#ctx0" brushRef="#br0" timeOffset="4297.05">21553 2148 13823 0,'-3'-14'1216'0,"0"5"-960"16,2 1-256-16,-2 1 0 0,3 2 3328 0,-3 3 608 15,1 0 128-15,-3-1 32 0,-2-1-272 0,-1-2-48 16,-4 2-16-16,0 0 0 0,0 1-2448 0,0 3-480 15,0 2-112-15,3 2-16 0,2 0 448 0,-1 2 96 16,4 1 16-16,3 3 0 16,1 1-1856-16,3 0-368 0,-3-11-80 0,0 0-16 0,0 0 1616 0,38 53 320 0,-38-53 64 0,0 0 16 31,51 39-1664-31,-51-39-320 0,0 0-64 0,62 34 0 0,-62-34 720 0,0 0 160 0,65 32 16 16,-65-32 16-16,0 0 176 0,0 0 0 0,60 43 0 0,-60-43-128 15,0 0 128-15,0 0 0 0,0 0 0 0,10 45 0 16,-17-38 0-16,-1 0 0 0,-5 2 0 0,-2-2 128 15,-1 0-128-15,-1-2 128 0,-1 3-128 0,-3-3 128 16,-1 1 192-16,1-3 64 0,0-1 0 0,3 0 0 16,1-1-144-16,3-1-32 0,4-1 0 0,0-2 0 15,4 2-416-15,2-1-96 0,4 1-16 0,3-1 0 16,2 1-752-16,-5 1-144 0</inkml:trace>
  <inkml:trace contextRef="#ctx0" brushRef="#br0" timeOffset="4648.14">21946 2353 13823 0,'-2'-2'1216'0,"2"1"-960"0,0-1-256 0,0 1 0 0,2 0 4128 0,-2-1 784 16,1-1 144-16,2 1 48 0,1-4-1824 0,2-1-352 0,1 0-80 0,1 0-16 16,1 0-1776-16,1 0-352 15,-2-1-80-15,1 1-16 0,1 0-288 0,-2-1-48 0,-1 1-16 0,0-2 0 16,-1 2-32-16,1-3-16 0,0-1 0 0,2-4 0 15,-1-2 48-15,-2 0 0 0,-2 1 0 0,-1 1 0 16,0-1-48-16,-2 0 0 16,-2 1 0-16,-2 1 0 0,-2 0-80 0,-2 2-128 0,-1 5 176 0,-3 2-176 15,-3 3 176-15,-1 5-176 0,0 1 160 0,-2 6-160 16,0 2 176-16,0 4-176 0,-1 6 192 0,2 4-192 0,1 7 144 16,3 2-144-16,4 3 0 0,4 1 144 15,2-4-144-15,5-3 0 0,-3-32 0 0,16 54 0 16,-16-54 0-16,0 0 0 0,33 55 0 0,-33-55 0 15,0 0-144-15,0 0 144 0,57 40 0 0,-57-40 0 16,0 0-176-16,0 0 176 0,66 11-160 0,-66-11 160 16,0 0-608-16,71-6-32 0,-71 6 0 0,48-7-20272 0</inkml:trace>
  <inkml:trace contextRef="#ctx0" brushRef="#br0" timeOffset="5045.96">23228 1453 20271 0,'8'-19'896'0,"-7"9"192"0,0 3-880 0,-1 0-208 0,0 5 0 0,-1 0 0 16,-2 2 2448-16,-1 0 448 0,-6 0 96 0,-6 3 16 0,-5 5-256 0,-7 8-32 0,-6 7-16 0,-4 8 0 15,-3 5-1552-15,-4 8-304 0,0 6-64 0,1 2-16 16,3 6-48-16,6-2-16 0,6 1 0 0,10-5 0 16,7 0-384-16,7-1-64 0,6 0-32 0,6-4 0 15,-7-47-224-15,31 80-208 0,-31-80 32 0,45 61 16 32,-45-61-464-32,58 41-80 0,-58-41-32 0,74 18-19136 0</inkml:trace>
  <inkml:trace contextRef="#ctx0" brushRef="#br0" timeOffset="5366.06">23914 1341 16575 0,'0'0'736'0,"0"0"160"0,0 0-720 0,0 0-176 0,0 0 0 0,55 24 0 16,-55-24 3216-16,0 0 624 0,0 0 112 0,59 78 16 15,-59-78-848-15,64 102-176 0,-30-35-48 0,-2 4 0 16,-4 1-1792-16,-7-1-352 16,-2 1-80-16,-8-2-16 0,-2 0-128 0,-5-4-16 0,-4-1-16 0,-3-4 0 15,-1-6 32-15,-2-7 16 16,0-4 0-16,-1-6 0 0,0-6-256 0,-3-5-48 0,-1-3-16 0,-3 0 0 31,0-1-656-31,-2-2-128 0</inkml:trace>
  <inkml:trace contextRef="#ctx1" brushRef="#br0">19190 9996 0,'0'0'0,"0"0"0</inkml:trace>
  <inkml:trace contextRef="#ctx0" brushRef="#br0" timeOffset="12868.21">16921 4082 29487 0,'-1'-6'2624'0,"-1"2"-2112"0,4 1-512 0,-2 3 0 0,1 0 0 0,0-1 0 0,1-2 0 0,1-1 0 16,0 1 1728-16,2 1 256 0,2 4 32 0,-7-2 16 15,0 0-992-15,0 0-192 0,0 0-32 0,54 54-16 16,-54-54-480-16,0 0-112 0,41 55-16 0,-41-55 0 16,0 0-192-16,38 49 176 0,-38-49-176 0,0 0 160 15,45 61-160-15,-45-61 128 0,0 0-128 0,38 51 128 16,-38-51-128-16,0 0 0 0,0 0 144 0,47 52-144 0,-47-52 128 0,0 0-128 15,0 0 160-15,0 0-160 0,0 0 240 0,0 0-48 16,0 0-16-16,0 0 0 0,52-6 208 0,-47-6 32 16,0-4 16-16,1-2 0 15,-2-2 112-15,0-3 32 0,1 2 0 0,-1-4 0 16,1-2-16-16,1-3 0 0,1-1 0 0,-1 0 0 16,2 0-128-16,-2 1-32 0,1 5 0 0,-1 1 0 0,-1 1-192 0,-1 3-32 15,-1 5-16-15,-1 1 0 16,-1 4-160-16,-1 3 0 0,-1 3 0 0,1 1 0 0,-2 3-224 0,-1 1-80 0,3 1-16 0,-1 2 0 31,1 1-880-31,1 3-176 0,2 0-32 0,3 0-18736 0</inkml:trace>
  <inkml:trace contextRef="#ctx0" brushRef="#br0" timeOffset="13281.88">17615 4085 11055 0,'1'0'976'0,"-1"0"-784"0,1 1-192 0,-1-1 0 0,2 0 1536 0,-1 0 256 0,2 2 48 0,1-2 16 0,3 0 1920 0,3 0 400 16,0-2 80-16,2-2 16 15,0 0-2048-15,1-2-416 0,-2-1-80 0,2-3 0 16,-2 2-848-16,1-2-176 0,-4 0-16 0,1 0-16 15,-4 1-208-15,-2 1-32 0,0 2-16 0,-5 2 0 0,2 1-96 0,-2 0-32 0,-1 3 0 0,-3 2 0 16,2 2-80-16,-2 0-16 0,-1 2 0 0,1 2 0 16,1 2-64-16,1 2-128 0,1-1 176 0,0 2-176 15,0 2 128-15,-1 2-128 16,2 0 0-16,1 1 0 16,0 1 0-16,1 1 0 0,0-1 0 0,0 3 0 0,0-3 0 0,1 3 0 15,-1-1 0-15,1 0 0 0,-1-21 0 0,5 37 0 0,-4-22 0 0,2-4 0 31,-2 1 832-31,1-2 144 0,-1 1 48 0,1-3 0 16,-1-1-1648-16,-1-1-320 0,1 0-64 0,-1-2-16 16,2-1 720-16,-2 0 144 0,1-2 32 0,-1 1 0 15,0-2-480-15,-1 1-96 0,1-1 0 0,-3 0-16 16,2-1-864-16,-2 1-160 0</inkml:trace>
  <inkml:trace contextRef="#ctx0" brushRef="#br0" timeOffset="13567.88">17560 4418 23951 0,'0'-3'1056'0,"0"2"224"0,0-1-1024 0,1 2-256 0,0-1 0 0,-1 1 0 16,2 0 2080-16,1 0 352 0,-1 0 80 0,6 0 16 15,1-1-112-15,4 1-32 0,-13 0 0 0,0 0 0 16,51-5-1456-16,-34 1-288 0,-17 4-64 0,0 0-16 15,54-8-48-15,-54 8-16 0,34-7 0 0,-34 7 0 16,42-7-112-16,-42 7-32 0,42-8 0 0,-42 8 0 16,0 0-176-16,50-4-48 0,-39 4 0 0,-1-1 0 0,0 1-128 0,-2 0 0 15,-2 0 0-15,-2 0 0 16,0 0 0-16,1 0 0 0,-3 0 0 0,0 1 0 16,-1 1-624-16,1-1-96 0,-2 0-32 0,0 2-19440 15</inkml:trace>
  <inkml:trace contextRef="#ctx0" brushRef="#br0" timeOffset="13936.23">18335 4370 22111 0,'0'-3'1968'0,"0"2"-1584"0,0-1-384 0,0 2 0 15,-1 0 992-15,-1 0 112 0,1-1 32 0,-1 0 0 16,0-1 1296-16,-3 1 256 0,1 2 48 0,1 1 16 16,1 0-2080-16,-1 1-416 15,3 1-64-15,-2 2-32 0,4 0-160 0,1-2 0 16,-2 0-160-16,2-1 160 0,2 0-128 0,0-2 128 0,0-1 0 0,1-1-144 0,1-2 144 0,-1 0 0 16,1-1 128-16,-2-2-128 15,1 2 672-15,-2-2 64 0,-1 2 16 0,-2-1 0 16,1 0-48-16,-2 1 0 0,-2 1 0 0,1 0 0 15,0 1-208-15,-4 0-48 0,1 1-16 0,-3 1 0 16,0 1-80-16,0 1-16 0,0-1 0 0,1 2 0 16,1 0-96-16,0 1-32 0,3-1 0 0,-1 0 0 0,0-1-208 0,2 3 0 15,-1-3 128-15,1 3-128 16,1-2 0-16,0 1-240 0,1-1 48 0,-1-1-13120 16,2 3-2640-16</inkml:trace>
  <inkml:trace contextRef="#ctx0" brushRef="#br0" timeOffset="14367.93">18827 3756 16575 0,'7'-22'736'0,"-3"11"160"0,2 0-720 0,-2 1-176 0,0 3 0 0,-2 1 0 0,0 0 2816 0,1-3 544 0,4-8 96 16,0-3 32-16,2-1-352 0,-2 2-80 0,-3 5-16 0,0 3 0 16,-2 4-1792-16,-1 4-352 0,-1 3-80 0,0 3-16 0,-1 2-192 0,-1 8-32 15,0 1-16-15,0 5 0 0,-1 0-208 0,2 4-32 16,1 7-16-16,0-3 0 15,0-27-80-15,3 46-16 0,-3-46 0 0,5 64 0 16,-5-64-80-16,9 70 0 0,-9-70-128 0,8 61 192 16,-8-61 16-16,9 50 0 0,-9-50 0 0,0 0 0 15,5 56 48-15,-5-56 0 0,0 0 0 0,2 40 0 16,-2-29 0-16,0-3 0 0,0 1 0 0,-2-2 0 16,1-1-256-16,0-1 144 0,-1 1-144 0,1-2 128 15,-1-1-128-15,1 1 0 0,0-1 0 0,1-2 0 16,-2 2-224-16,2-1-80 0,-1-1-16 0,1-1 0 15,1-1-704-15,2-1-128 0,0-1-48 0,0-1 0 16,1-1-240-16,-1-2-48 0</inkml:trace>
  <inkml:trace contextRef="#ctx0" brushRef="#br0" timeOffset="14693.08">18522 3610 28559 0,'0'-10'1264'0,"0"6"272"0,1-2-1232 0,0 2-304 0,-1 0 0 0,2 1 0 15,1-1 2560-15,4-6 464 0,4-2 96 0,6-3 16 16,6-1-1520-16,5 1-288 0,3 1-64 0,3 2-16 16,3 3-480-16,1-1-80 0,0 4-32 0,1-1 0 15,1 3-144-15,2-1-16 0,-42 5-16 0,72-4 0 16,-72 4 0-16,65 2 0 0,-65-2 0 0,53 2 0 15,-53-2-80-15,0 0-16 0,67 5 0 0,-67-5 0 16,0 0-16-16,54-2-16 0,-36 1 0 0,-2-1 0 0,-2 0-64 16,0-1-16-16,-2-1 0 0,-1 1 0 0,-4-1-112 0,-1 1-32 15,-1-2 0-15,-2 1 0 0,-2 0-128 0,-2 1 0 16,0-1 0-16,-4 1 0 16,-2 0-448-16,0 2-112 0,-3-1-16 0,-1 2-16 15,-2 3-1136-15,1 2-240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9:00:37.9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14994 12893 5519 0,'2'-3'496'0,"-1"-1"-496"0,-1 3 0 0,0-1 0 0,0 1 1280 0,0-2 144 0,0-4 48 0,-1-4 0 0,-2-3 848 0,-1-5 176 15,-2 1 48-15,-3-1 0 0,1 4 160 0,-3-1 48 16,-3 2 0-16,-2 2 0 0,0-3-720 0,-3 4-144 16,-4 0-32-16,-1 2 0 0,-4 2-688 0,-2 2-144 15,-2 2-16-15,-1 0-16 0,1 0-656 0,-2 3-128 16,-4 2-16-16,-2 2-16 0,-5 3-176 0,0 1 128 16,-1 1-128-16,4 2 128 0,-2 3-128 0,0 3 192 15,-1 7-192-15,1 3 192 0,4 3-192 0,-3 6 0 16,2 7 0-16,3 3 128 0,1 5-128 0,6 2 0 15,6 3 0-15,5-1 0 0,7 0 0 0,8 0 0 16,2-1 0-16,6-3 0 0,-3-51 0 0,18 93 0 16,-18-93 0-16,44 95 0 0,-44-95-144 0,63 82 144 15,-63-82 0-15,72 63 0 0,-72-63-144 0,75 39 144 0,-75-39 0 0,81 21-144 16,-81-21 144-16,85 8 0 0,-43-15 0 0,3-6-128 16,0-4 128-16,-2-7 0 0,1-2 0 0,-3-4 0 15,-2-4 272-15,-4 2 48 0,-1-4 0 0,-4 4 0 16,-3 2 112-16,0-7 16 0,2-5 16 0,0-3 0 15,-5 2 0-15,-2 1 0 0,-1 0 0 0,-4 2 0 16,-4 2-32-16,-5 1-16 0,-3 3 0 0,-5 3 0 16,-3 3-144-16,-1 1-16 0,-2 3-16 0,-1 0 0 0,-2 4-112 15,1 0 0-15,1 4-128 0,-2 1 192 0,2 3-432 0,-1 0-80 16,1 4-32-16,-2 2 0 16,1 5-704-16,1 5-144 0,-2 6-16 0,1 7-18432 15</inkml:trace>
  <inkml:trace contextRef="#ctx0" brushRef="#br0" timeOffset="535.84">15337 13457 2751 0,'16'-13'256'0,"-6"6"-256"0,-2 1 0 16,1 2 0-16,-3 1 544 0,-1 1 64 0,4-1 16 0,8-1 0 0,8-1 800 0,10 0 176 0,5 2 16 0,1 1 16 15,-2 2 208-15,4 2 32 16,5-1 16-16,1 1 0 0,-6-1-96 0,2 2-32 0,7 1 0 0,7 0 0 31,6 5-416-31,3-1-96 0,3 1-16 0,-3-2 0 0,-9 0-352 0,6-1-80 16,7 1-16-16,3-3 0 0,0 0-400 0,-2-2-64 16,-2-1-32-16,-8-1 0 0,-9 0-32 0,1-1-16 15,5-2 0-15,-1 0 0 0,-3-1 16 0,-3-1 0 16,-4 3 0-16,-4-1 0 0,-4 3-256 0,-5 1 0 15,-36-1 0-15,0 0-10128 16,63 21-1968-16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9:03:04.53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7T19:03:17.672"/>
    </inkml:context>
  </inkml:definitions>
  <inkml:trace contextRef="#ctx0" brushRef="#br0">8150 10929 15663 0,'-6'-7'1392'0,"1"-1"-1120"0,0 2-272 0,3 2 0 0,-1 0 1776 0,-4-5 288 0,-5-5 64 0,-7-8 16 16,-7-5 736-16,-3-1 160 0,2 5 32 0,0 3 0 15,3 5-1392-15,-2 3-272 0,4 5-48 0,-4 3-16 16,2 5-592-16,-2 2-128 0,-1 4-32 0,0 5 0 16,0 5-336-16,-1 4-80 0,0 4-16 0,-1 6 0 15,1 7-160-15,0 6 0 0,1 6 144 0,1 0-144 16,4 3 0-16,2 3 0 0,2 4 0 0,5 0 128 16,3 1-128-16,7 0 0 0,5 1 0 0,6-4 0 0,2-4 0 0,4-5 0 15,3-5 0-15,-17-44 0 0,38 69-144 0,-38-69 144 16,44 48-160-16,-44-48 160 0,0 0-192 0,85 41 48 15,-85-41 16-15,68 6 0 0,-68-6 128 0,76-9 0 16,-76 9 0-16,78-18 0 0,-36 4 0 0,0-3 224 16,-1-2-48-16,-4 0-16 0,-2-4 96 0,-4-2 32 15,-2-2 0-15,-5-3 0 0,-2-2 208 0,-2-2 32 16,0 0 16-16,-6-1 0 0,-3 1 160 0,-4 0 16 0,-1 3 16 16,-3-2 0-16,-3 1 16 0,-4-1 0 15,-2 2 0-15,-2-3 0 0,-2 0-224 0,-3 0-32 0,0-1-16 0,-1 3 0 16,-1 3-480-16,-1 2 0 15,0 5 0-15,0 5 0 16,0 4-656-16,0 8-240 0,-1 5-32 0,-2 8-13920 16,-1 9-2768-16</inkml:trace>
  <inkml:trace contextRef="#ctx1" brushRef="#br0">11276 15275 0,'0'0'0,"0"0"0,0 0 0,0 0 16</inkml:trace>
  <inkml:trace contextRef="#ctx0" brushRef="#br0" timeOffset="14859.42">5888 9928 3391 0,'0'0'304'0,"-1"-2"-304"0,1 2 0 0,0-1 0 0,0 1 0 0,0-1 0 16,-1-1 0-16,-1 1 0 0,2-1 0 0,-3 0 0 15,2-1 0-15,-1 1 0 0,0-1 0 0,0 2 0 16,-1 0 0-16,1-1 0 0,-1 1 0 0,0 1 0 15,-1-2 0-15,-1 2 0 0,1-1 0 0,-1 1 0 0,0 0 320 0,0 0 96 16,-1 0 32-16,0-1 32 0,2 1 80 0,0-2 16 16,0-1 0-16,1 1 16 0,0 0 352 0,2-1 64 0,-1 0 16 0,2-1 32 15,-1 1 288-15,1 2 64 16,0 0 16-16,-2-1 32 0,2 2-32 0,-1-1 0 16,0 1 0-16,-1-2 48 0,1 4 144 0,-1-2 48 15,1 1 0-15,1-1 32 0,-2 2-288 0,2-1-64 16,0 2-16-16,0 0 16 0,0-1-608 0,0 1-128 15,0 0-32-15,2-1 48 0,-1 0-176 0,1 0-48 0,-1-1 0 0,1 1 32 16,2-2 0-16,-1 0 0 0,1 0 0 0,0-2 32 16,2 1 64-16,-1 1 16 15,1-2 0-15,-2 0 32 0,2 0-160 0,-2 1-32 0,3-1 0 0,-1-1 48 16,-1 2-192-16,1 0-48 0,0 1 0 0,1-2 16 16,1 2-208-16,1 0 176 0,-2 0-176 0,0-1 160 0,1 1-160 0,-1 0 0 15,3 0 0-15,0-2 128 0,-1 2-128 0,1 0 0 16,0 0 0-16,-1 0 0 0,1-1 0 0,-1 1 0 15,1 0 128-15,-2 0-128 16,2-1 0-16,0 1 0 0,-2 0 144 0,2 0-144 16,-1-2 0-16,1 2 144 0,-2-1-144 0,1-2 0 0,0 2 160 0,0-2-160 15,1 0 128-15,-2 0-128 16,-1 2 144-16,2-1-144 0,-1-1 160 0,-1 2-160 0,0 0 160 0,-1-1-160 0,3 1 160 0,-2-1-160 16,0 1 128-16,0-1-128 0,1 1 0 0,2 0 144 31,-3-1-144-31,2 1 0 0,1 1 0 0,1-2 128 15,-1 1-128-15,1 0 0 0,0 1 0 0,2-2 0 0,-2 1 0 0,3 1 0 16,1-2 128-16,-3 2-128 0,4 2 0 0,-3-2 0 16,1 0 0-16,0 1 0 15,0-1 0-15,0 2 0 0,-1-2 0 0,1 0 0 0,1 0 0 0,4 0 0 16,-1 0 0-16,2-2 0 0,1 4 0 0,-1-2 0 0,-2 0 0 0,1 1 0 16,0 2 0-16,3-2 0 15,-3 2 0-15,-19-3 0 0,0 0 0 0,70 4 0 0,-70-4 0 16,0 0 0-16,73 5 0 0,-73-5 0 0,52 1 0 0,-52-1 0 15,55 3 0-15,-55-3 0 16,60 0 0-16,-60 0 0 0,62-2 0 0,-62 2 0 16,66-2 0-16,-66 2 0 0,72-2 0 0,-72 2 0 15,74-1 0-15,-74 1 0 0,73 0 0 0,-73 0 0 16,77 1 0-16,-77-1 0 0,76 4 0 0,-76-4 0 16,75 3 0-16,-75-3 0 0,76-1-128 0,-36-2 128 15,2-1 0-15,-42 4 0 0,80-3 0 0,-80 3 0 0,78 0-144 16,-78 0 144-16,81 4 0 0,-81-4 0 0,83 10 0 0,-83-10 0 15,82 9 0-15,-82-9 0 0,83 7 0 0,-83-7 0 16,91-3 0-16,-45 1 0 0,2 1 0 0,-1-2 0 16,1 3-128-16,3 0 128 0,0 2 0 0,-51-2 0 15,99 1-144-15,-99-1 144 0,96 1 0 0,-50-2-144 16,-46 1 144-16,84-1 0 0,-42-1 0 0,3 1 0 16,3-1 0-16,-1 1 0 0,-47 1 0 0,90-2 0 0,-90 2 0 0,86-2 0 15,-45 0 0-15,-2 1 0 16,-4-2 0-16,-1 0 0 0,-34 3 0 0,66-1 0 0,-66 1 0 0,55 1 0 15,-55-1 0-15,0 0 0 16,65 9 0-16,-65-9 0 0,0 0 0 0,0 0 0 0,0 0 0 0,71 25 0 16,-60-21 0-16,-2 1 0 15,1-3 0-15,-3 1 128 0,1-3-128 0,-2 0 128 16,1 0-128-16,-2 0 128 0,0-1-128 0,-1-2 128 16,-1 2-128-16,0-4 144 0,-1 2-144 0,0-1 160 0,-1 1-160 0,1-1 128 15,-2 1-128-15,0 2 128 0,-2 0-128 0,-1 1 0 16,1 0 0-16,-4 0 0 15,0 2-320-15,-2 1-80 0,-2 4-32 0,-3 2-18544 0</inkml:trace>
  <inkml:trace contextRef="#ctx0" brushRef="#br0" timeOffset="15766.45">5950 10866 15663 0,'0'-2'1392'0,"0"1"-1120"0,2 0-272 0,-1-1 0 0,1 1 1728 16,1-1 272-16,1 0 64 0,1-3 16 0,4 1-304 0,2-2-64 15,2 4-16-15,0-1 0 0,1 0-816 0,0 2-176 16,1 1-16-16,2-2-16 0,2 2-240 0,1-1-48 16,-20 1-16-16,0 0 0 0,65-3 48 0,-65 3 16 0,48-3 0 0,-24 2 0 15,2-2-112-15,-26 3 0 0,55-3-16 0,-55 3 0 16,63-3-48-16,-63 3 0 0,62-3 0 0,-62 3 0 16,65-4-96-16,-65 4-32 0,70-5 0 15,-70 5 0-15,77-8 0 0,-38 4 0 0,4 0 0 0,-1 0 0 16,2-1-128-16,1 1 192 0,0 0-192 0,0 0 192 15,-45 4-192-15,92-4 128 0,-44 1-128 0,0 0 128 16,2 0-128-16,1-1 128 0,4-2-128 0,1 1 128 16,1-1-128-16,-1 0 0 0,2 1 0 0,-1 0 128 15,-1 0-128-15,2-1 128 0,3-1-128 0,1 1 128 0,0-1 0 0,-1 2-128 16,0-2 192-16,-1 1-64 0,0 2 16 0,-2-1 0 16,-2 1 0-16,2 0 0 0,1 0-144 0,1 2 160 15,0 1-160-15,0-1 160 0,-4 2-160 0,-2 2 0 16,-54-2 0-16,106 7 0 0,-106-7 0 0,103 6 0 15,-103-6 0-15,99 7 0 0,-99-7 0 0,87 7 0 16,-87-7 0-16,87 8 0 0,-87-8 0 0,79 7 0 0,-79-7 0 0,73 6 0 16,-73-6 0-16,69 4 0 15,-69-4 0-15,61 0 0 0,-61 0 0 0,58 0 0 0,-58 0 0 0,54-3 0 16,-54 3 0-16,48-4 0 0,-28 3 128 0,-3-2-128 16,-3 1 0-16,-2 0 160 0,0-1-160 15,-2 0 160-15,-3-1 0 0,0-1 0 16,-2 1 0-16,0 0 0 0,-3 0-32 0,0 0-128 0,-2-1 192 0,0 1-64 15,-2 1-128-15,0 2 0 16,-1-2 0-16,0 3 0 16,-1-1-384-16,1 1-128 0,-1 1 0 0,-2 2-16 15,-1 1-1856-15,0 3-368 0</inkml:trace>
  <inkml:trace contextRef="#ctx0" brushRef="#br0" timeOffset="17038.53">5874 12872 6447 0,'0'0'576'0,"2"0"-576"0,-1 0 0 0,-1 0 0 0,1 0 1120 0,1 0 112 0,1 0 32 0,2 0 0 0,2-1 704 0,5 2 144 16,-1-1 16-16,2 1 16 0,1-1-736 0,1 2-128 15,1-1-48-15,-1 1 0 0,-15-2-528 0,0 0-96 16,0 0-32-16,80 10 0 0,-80-10-112 0,0 0-16 16,73 7-16-16,-73-7 0 0,0 0 48 0,95 8 16 15,-95-8 0-15,77 7 0 0,-77-7-112 0,77 6-32 16,-77-6 0-16,84 5 0 0,-84-5-80 15,88 3-16-15,-88-3 0 0,93 0 0 0,-93 0-80 0,101-3-32 0,-38 1 0 0,3-3 0 16,1 1 64-16,-2-1 16 16,0-3 0-16,3 1 0 0,-2 0 96 0,3-1 32 15,2 2 0-15,-2 1 0 0,2-1-16 0,-1 2 0 0,1-2 0 0,-3 0 0 16,-6 1-80-16,2-1 0 0,3 3-16 0,8 2 0 16,13-1-80-16,-3 1-16 15,-9 0 0-15,-8-1 0 0,-13 2-144 0,0 0 0 0,-55 0 144 0,121 6-144 16,-44-2 128-16,-7 3-128 0,-70-7 128 15,113 10-128-15,-113-10 128 0,108 14-128 0,-108-14 128 0,103 16-128 0,-103-16 144 0,104 19-144 16,-104-19 192-16,95 22-192 0,-95-22 240 0,72 17-64 16,-72-17-16-16,0 0 0 0,75 18 96 0,-58-14 32 15,-17-4 0-15,0 0 0 16,0 0 64-16,0 0 16 0,0 0 0 0,0 0 0 0,0 0-80 0,0 0-16 16,0 0 0-16,0 0 0 0,0 0-96 0,0 0-32 15,39-8 0-15,-44 2 0 16,-1 2-144-16,0-2 0 0,1 2 144 0,-1-2-144 0,0 2 0 0,2 1 0 15,0 0 0-15,1 2 0 16,0 0 0-16,2 1-256 0,-1 1 64 0,1 0 0 16,0 4-832-16,1-1-160 0,0 3-32 0,0 1-16 15,0-1-1056-15,0 2-208 0,1-1-32 0,0 0-16 16,1 0-496-16,-1-1-96 0</inkml:trace>
  <inkml:trace contextRef="#ctx0" brushRef="#br0" timeOffset="30636.9">5604 10087 3679 0,'0'-2'320'0,"0"-1"-320"0,2 0 0 0,-2 2 0 0,1-1 192 0,-1 1-48 0,2-3 0 0,-1-2 0 0,2 0-144 0,-2-2-224 0,2 1 48 0,0 0 16 0,-2-2 160 0,1 5 0 16,-1-5 0-16,1 2 0 0</inkml:trace>
  <inkml:trace contextRef="#ctx0" brushRef="#br0" timeOffset="31123.89">5671 9962 4607 0,'0'3'192'0,"-2"-2"64"0,2 0-256 0,0 1 0 15,0-2 0-15,0 0 0 0,0 0 1088 0,2 1 160 16,-1-1 32-16,2 0 16 0,0 0 624 0,2 0 128 0,3 0 32 0,-1-1 0 15,3-1-160 1,1 2-48-16,2-1 0 0,1 1 0 16,3-1-720-16,1-1-160 0,2 4-32 0,-20-2 0 15,0 0-320-15,63 5-80 0,-63-5-16 0,0 0 0 16,79 7-208-16,-79-7-32 0,64 5-16 0,-64-5 0 16,73 0 800-16,-30-2 144 0,3 1 48 0,7-4 0 15,5 3-1280-15,2-4-496 16,1-1 32-16,-2-3 0 0,1-1 784 0,1-3 176 0,1 1 16 0,4-1 16 15,3 1 64-15,2 3 16 0,2 2 0 0,-3-1 0 16,-7 1-112-16,1-1-32 0,1 2 0 0,-2 0 0 0,2 1-112 0,0 2-32 16,2 3 0-16,-2-1 0 0,-2 1-144 0,-2-2-48 15,0 0 0-15,-3-1 0 0,0 1-128 0,-2 0 128 16,5 2-128-16,1 1 128 0,3 0-128 0,-2 0 128 16,-7-1-128-16,3 1 128 0,3-2-128 0,0 1 0 15,-5 1 0-15,-1 1 128 0,4 1-128 0,-1 0 160 16,-1 1-160-16,-2-1 160 0,-2-1-32 0,-2-4-128 15,1 0 192-15,-1-2-64 0,-1 1 0 0,-2-2 0 16,2 0 0-16,-2 2 0 0,-2-2 0 0,1 1-128 16,-1-1 192-16,-2-1-64 0,-6 0-128 0,0 0 160 15,-3 0-160-15,0-3 160 0,-5 1-160 0,-2 2 128 16,-2 0-128-16,-3 2 128 0,0-1-128 0,-4 0 128 0,0-1-128 0,-5 2 128 16,-1 0-128-16,-1 1 160 15,-2 0-160-15,-2 1 160 0,-2 2-160 0,-1-1 0 0,-4 2 0 0,0 0 0 16,-4 0 0-16,1 2 0 0,-3 2 0 0,-3 2 0 15,-2-1-288-15,-1 4-32 0,-4-2-16 0,-3 3 0 16,-1 1-1024-16,0 0-208 16</inkml:trace>
  <inkml:trace contextRef="#ctx0" brushRef="#br0" timeOffset="32347.43">11355 10086 7359 0,'0'-3'656'0,"0"0"-528"0,2 2-128 0,-2 0 0 0,0 1 1520 0,0-2 272 0,-2 1 48 0,2-2 16 16,-1 0 768-16,-1 2 144 16,0 2 48-16,0 3 0 0,1 1-736 0,-1 3-144 0,2 2-16 0,2 1-16 15,-1 5-640-15,2 2-128 16,1 1-32-16,0 0 0 0,-4-19-336 0,0 0-80 0,17 71-16 0,-12-50 0 15,-5-21-224-15,0 0-32 0,12 59-16 0,-7-42 0 16,-3-1-16-16,1-3-16 0,-1-1 0 0,-1 0 0 16,1-2-48-16,-2-2-16 0,1-1 0 0,0-1 0 15,-1-2-144-15,0 0-32 0,0-1 0 0,-1 0 0 16,0-2-128-16,-1 1 160 0,-1-1-160 0,0 1 160 0,2-2-160 16,-3 0 0-16,1 1-192 0,0-1 192 15,-1 0-1216-15,1 0-128 0,0-1-32 0,0-1 0 31,1-1-2096-31,-1-1-432 0</inkml:trace>
  <inkml:trace contextRef="#ctx0" brushRef="#br0" timeOffset="32581.88">11215 10295 17503 0,'-1'2'768'0,"1"-1"176"0,0 0-752 0,1 1-192 0,1-1 0 0,-1-1 0 15,2 2 1280-15,1 0 240 0,3 4 32 0,3-2 16 16,2 2 224-16,2-2 64 15,1 0 0-15,2-2 0 0,0-2-32 0,0-2 0 16,3-2 0-16,0 0 0 0,-2-2-560 0,2 1-112 0,-2-1-32 0,0-1 0 16,-1 1-640-16,2 1-128 0,-4-1-32 15,1 0 0-15,-1 1-320 0,0 0 128 0,-1 3-128 0,-3-3 0 16,0 4 0-16,-2-2 0 0,1 3 0 0,-2 0 0 16,1 2-752-16,-2 0-112 0,0 4-32 0,-3-2-16688 15</inkml:trace>
  <inkml:trace contextRef="#ctx0" brushRef="#br0" timeOffset="33266.28">11333 12185 13823 0,'1'-7'1216'0,"0"0"-960"0,2 3-256 0,-1 1 0 0,-1 2 1600 0,1-2 288 0,0-3 48 0,1-2 16 0,0-1 368 0,-2 4 80 15,-1 3 16-15,0 8 0 16,-2 4-544-16,-1 4-96 0,0 6-32 0,0 2 0 0,2 1-864 0,1-3-176 16,0-5-48-16,1 1 0 0,-1 4-384 0,2-1-80 15,-1 4 0-15,2-2-16 0,-2 0-176 0,2-2 0 16,0-1 144-16,-2-1-144 0,1-3 0 0,-1-3 0 15,0 1 0-15,-1-2 0 0,2-2 0 0,-2-2 0 16,0-1 0-16,1 0 0 16,1-2-1312-16,-1-2-176 0,-1 0-48 0,0-1-14176 0</inkml:trace>
  <inkml:trace contextRef="#ctx0" brushRef="#br0" timeOffset="33488.96">11083 12354 9215 0,'-7'-5'816'0,"4"2"-656"0,1 2-160 0,4 0 0 16,1-1 3056-16,2 1 576 0,1 1 112 16,5 0 32-16,5-2-768 0,8 0-128 15,5-1-48-15,8-1 0 0,5-2-1024 0,-2 0-208 0,-3 2-32 0,-2 0-16 16,-1 0-832-16,-3 1-160 0,-31 3-48 0,58-2 0 16,-58 2-320-16,52 0-192 0,-35 0 192 0,-1 2-192 0,-1 1 0 0,-1-2-144 15,1 3-16-15,-3-1 0 31,4 0-1408-31,-4 1-288 0,-2 2-48 0,-1-1-14032 0</inkml:trace>
  <inkml:trace contextRef="#ctx0" brushRef="#br0" timeOffset="34085.46">11119 13690 6447 0,'0'-4'576'0,"0"2"-576"0,2 1 0 0,1 0 0 0,-1-1 2176 0,1 1 336 0,3-1 64 0,2 1 16 0,6-2 304 0,5-1 64 15,1 1 16-15,1 0 0 0,0 2-896 0,0 1-176 16,2-2-48-16,-2 1 0 0,-1-2-784 0,0 3-176 16,-2 0-16-16,-1 2-16 0,-2-1-336 0,0 0-64 15,-1 1-16-15,-3-2 0 0,0 1-208 0,-2-1-48 16,1 2-16-16,-1-2 0 0,0-2-176 0,-1 1 0 16,1 1 0-16,-2-2 0 15,-1 2-352-15,-2 2-160 0,-1-2-16 0,-3 1-10576 16,-3-1-2112-16</inkml:trace>
  <inkml:trace contextRef="#ctx0" brushRef="#br0" timeOffset="34281.33">11083 14025 20271 0,'2'-2'1792'16,"4"1"-1424"-16,1 0-368 0,-3-1 0 15,1 1 1952-15,7-3 320 0,4-1 64 0,6 0 16 16,10-4-48-16,9-2-16 0,4-2 0 0,0 0 0 0,-4 5-1088 0,-3-1-224 15,-3 4-32-15,-5 2-16 0,-30 3-528 0,0 0-96 16,71 4-32-16,-71-4 0 0,0 0-272 0,0 0 0 16,0 0 0-16,0 0 0 15,67 44-1616-15,-59-35-240 0</inkml:trace>
  <inkml:trace contextRef="#ctx0" brushRef="#br0" timeOffset="36156.07">12454 13218 4607 0,'2'-8'400'0,"-2"2"-400"0,-2 0 0 0,2 4 0 0,0 0 1136 0,0 2 144 0,2-1 16 0,-1 1 16 0,2 0 1152 0,-2 3 224 16,2 2 64-16,-1 5 0 15,-1 3-384-15,-2 5-80 0,1 6-16 0,-3 3 0 0,0 3-672 0,-1 4-144 16,-2-2-32-16,-1 5 0 0,1 5-512 0,-1 5-96 15,2 4-32-15,-1-3 0 16,3-6-304-16,0 0-64 0,0 2-16 0,1-3 0 16,-1-1-192-16,1-3-32 0,1-5-16 0,0-2 0 15,-2-2 80-15,1-3 16 0,2-1 0 0,0-2 0 0,0-3 112 0,2-2 16 16,-1-3 16-16,-1-1 0 0,2-3-32 0,-2 0-16 16,4-2 0-16,-1-2 0 0,-1 0-144 0,3-3-16 15,0-1-16-15,1-2 0 0,1 0-16 0,2-1 0 16,0 0 0-16,1-2 0 15,2 0-32-15,-1-1-128 0,0 1 192 0,2-1-64 16,0 1-128-16,1-1 0 0,3-2 144 0,1 0-144 0,0 3 0 16,2-1 0-16,3 0 0 0,-1 0 128 0,1 1-128 0,1 0 0 0,0-1 0 0,2 1 0 15,2-1 0-15,0 1 0 0,3 0 0 0,-3 2 0 32,-1 1 0-32,3-2 0 0,-30 2 0 0,63 2 0 0,-63-2 0 0,71 5 0 15,-71-5 0-15,74 9 0 0,-74-9 0 0,72 8 0 0,-72-8 0 0,74 7-128 0,-74-7 128 0,57 7 0 31,-57-7 0-31,82 7 0 0,-82-7 0 0,83 10 0 16,-83-10 0-16,82 9 0 0,-82-9 0 0,82 11 0 0,-82-11 0 0,81 16 0 16,-81-16 0-16,76 15 0 0,-76-15 0 0,71 19 0 15,-71-19 0-15,66 18 0 0,-66-18 0 0,61 11 0 16,-61-11 0-16,53 7 0 0,-30-5 0 0,-5-2 0 16,1 0 0-16,-2 1 0 0,0-2 0 0,-3-1 0 0,-2-1 0 0,0-1 0 15,-2 0 128-15,-3 0-128 0,0-2 192 0,-3-1-16 16,0-1-16-16,-2-1 0 0,0 2 16 0,-2-3 0 15,0-1 0-15,-1 1 0 16,1 1 48-16,-1 0 16 0,-1-4 0 0,1-4 0 16,-2-3-80-16,2-2-16 0,-2-4 0 0,0-2 0 15,1-2-144-15,0-1 160 0,0 0-160 0,1-3 160 16,-1-1-160-16,1-3 128 0,1 0-128 0,0-2 128 16,0 2-128-16,0 1 160 0,0 2-160 0,0-3 160 15,1-1-160-15,-1 0 160 0,3-1-160 0,0 2 160 16,1 1-160-16,-1 4 0 0,0-1 0 0,-2 1 0 15,2 4 0-15,-1-1 0 0,0 3 128 0,1 2-128 0,-1 2 0 0,1 0 0 16,-2 2 0-16,-1 1 0 0,1 2 128 0,-1 1-128 16,0 3 0-16,-1 0 128 15,0 1-128-15,-2 0 160 0,-2 4-160 0,1 0 160 0,-3 2-160 0,0 0 192 16,-1 3-192-16,-4 1 192 0,1-1-192 0,-3 1 192 16,-3 3-192-16,0-2 192 0,0 4-192 15,0-2 160-15,-3 1-160 0,1 1 160 0,-4-1-160 0,-1-1 0 16,-2 1 144-16,0-1-144 0,-3 0 128 0,-2 0-128 0,0-1 160 0,-3 1-160 15,0 0 176-15,-2-1-176 0,-5 2 192 0,-2 0-192 16,2 2 144-16,-5 0-144 0,-7 1 0 0,-6 2 144 16,-2 1-144-16,-2-1 128 15,-5 1-128-15,0 1 128 0,0 1-128 0,-2-1 160 16,-4 1-160-16,-1-1 160 0,-1-1-160 0,-2-1 192 16,1 1-192-16,-2-1 192 0,1-1-192 0,-4 2 160 15,-1 0-160-15,-2-2 160 0,-1-1-160 0,0-1 0 0,1-1 0 0,0 1 128 16,2 2-128-16,-2-3 0 0,0 1 0 0,0-1 0 15,2-1-128-15,4 3-16 0,1 2 0 0,1 1 0 16,0 1-656 0,-2 5-128-16,2 4-32 0,-5 1-13248 0,-5 5-2640 0</inkml:trace>
  <inkml:trace contextRef="#ctx1" brushRef="#br0" timeOffset="65809.89">9369 18622 0,'0'0'0,"0"0"0</inkml:trace>
  <inkml:trace contextRef="#ctx0" brushRef="#br0" timeOffset="90180.54">21598 11714 29487 0,'5'0'2624'0,"-3"0"-2112"0,0 0-512 0,-2 0 0 0,0 0 576 0,1 0 16 0,1 0 0 0,0 0 0 16,3 0 432-16,-1 0 64 0,2 0 32 0,-4 1 0 15,1-1-1120-15,0 3 0 0,-2 1-160 0,2 0-15520 16</inkml:trace>
  <inkml:trace contextRef="#ctx0" brushRef="#br0" timeOffset="90381.64">23132 11945 39615 0,'-2'0'3520'0,"-1"-1"-2816"0,1 1-560 0,2-2-144 0,0 1 336 0,-2-2 48 15,-3-2 0-15,-5-4 0 0,-2-2-384 0,-1-3-128 0,0 2 0 0,1 1 0 16,2 3 128-16,0 2-192 0,1 0 192 0,-1 3-18016 16</inkml:trace>
  <inkml:trace contextRef="#ctx0" brushRef="#br0" timeOffset="90943.88">25456 10476 11967 0,'-1'1'1072'0,"1"1"-864"0,3-2-208 0,-1 1-3504 15,1 1-736-15</inkml:trace>
  <inkml:trace contextRef="#ctx0" brushRef="#br0" timeOffset="91249.1">25640 11413 35007 0,'-9'-5'1552'0,"5"3"320"0,0-1-1488 0,0 1-384 0,2 2 0 0,-1-1 0 31,2-2 1360-31,-3-1 208 0,-2-2 32 0,0-1 16 0,1 0-640 0,1 0-128 0,1 1-16 0,3-1-16 16,0 3-608-16,0 0-208 0,1 1 144 0,1 2-144 15,-1-1 0-15,0 2 0 16,1 2 0-16,2-1 0 15,0 3-448-15,-1 3-32 0,-3-7 0 0,0 0-18528 0</inkml:trace>
  <inkml:trace contextRef="#ctx0" brushRef="#br0" timeOffset="91462.53">25646 12396 43311 0,'-9'0'1920'0,"5"0"384"0,1 0-1840 0,2 0-464 0,1 0 0 0,0 0 0 15,0 1 368-15,0-1-32 0,0 0 0 0,0 0 0 16,0 0 48-16,1-1 16 0,0-2 0 0,2 0 0 16,0 0-240-16,-2-1-160 0,2 1 192 0,-3-1-192 15,-1 1 0-15,-1-1-320 0,1 1 32 0,0 2-20032 16</inkml:trace>
  <inkml:trace contextRef="#ctx0" brushRef="#br0" timeOffset="92922.93">20246 10853 13823 0,'-2'-1'1216'0,"0"-1"-960"0,2 2-256 0,0 0 0 0,0 0 960 0,0 2 160 0,2 1 32 0,-2 4 0 16,0 5 32-16,0-12 16 0,0 0 0 0,2 67 0 31,-2-67 208-31,2 68 64 0,-2-29 0 0,1 1 0 16,-1-40-80-16,4 76-16 0,1-31 0 0,-1 3 0 15,0 3-416-15,0 1-64 0,-1 5-32 0,0-3 0 0,-2-1-304 16,-1-2-64-16,-1 0-16 0,0-6 0 0,-1-5-160 0,2 1-48 16,-1 0 0-16,-1 1 0 0,2-42-64 0,3 74-16 15,-3-74 0-15,6 59 0 0,-6-59 16 0,0 0 0 16,21 63 0-16,-21-63 0 0,0 0 32 0,0 0 0 16,0 0 0-16,68 40 0 0,-68-40-48 0,35-1 0 15,-15-4 0-15,0 1 0 0,1-2-192 0,0-1 176 16,5-1-176-16,2-2 160 0,4-1-160 0,2-2 0 0,6-1 0 0,2-2 0 15,5-1 0-15,1 2 0 0,3-1 0 0,-2 2 0 16,2 1-208-16,4 1 16 0,6 0 16 0,1 1 0 31,4 1-336-31,2 2-64 0,3 2 0 0,1 5-16 16,-2-1-48-16,1 2-16 0,1 2 0 0,4-1 0 16,8 1 144-16,1-2 16 0,2 2 16 0,2 0 0 0,0-1 192 0,2 1 32 0,-2-2 16 0,1 0 0 15,5 1 240-15,-2 0 0 0,-3 2 0 0,-4 1 0 16,-2 1 0-16,-2-1 0 0,0-1 128 0,-3 1-128 15,-4 2 416-15,-6-2-32 0,-3 0 0 0,-6-1 0 16,-7-2 224-16,-1-1 32 0,-1 0 16 0,-3-1 0 16,-4-2-80-16,-6 0-32 0,-4-1 0 0,-34 4 0 15,48-8-96-15,-31 1-32 0,-3-2 0 0,-4 1 0 0,-3-2-144 16,-3-3-16-16,-2 0-16 0,-2-1 0 0,0-1 16 0,-3-4 0 16,-1-2 0-16,0-3 0 0,-2-1-112 0,-1-4-16 15,1-3 0-15,-1-2 0 0,2-3 0 0,-1-2-128 16,2-2 192-16,-1-3-64 0,3 3 48 15,0-6 0-15,1-1 0 0,-1 4 0 0,1 4-48 0,1-3 0 16,0-2 0-16,0-2 0 0,3-1 0 0,1 0-128 0,-1 4 192 0,-2 2-64 16,-2 2-128-16,-2 4 160 0,0 3-160 0,-4 5 160 15,-1 3 48-15,-2 1 16 0,-3 1 0 0,-4 3 0 16,-3 0 96-16,-2 3 32 0,-7 1 0 0,0 1 0 16,-2 4-112-16,-3 3-32 0,-3 1 0 0,-10 2 0 15,-5 5-208-15,-9 2 144 16,-5 2-144-16,-3 2 128 0,0 1-128 0,-2 0 0 15,-1 1 0-15,-13 2 0 0,-15 4 0 0,-6 0 0 16,1 0 0-16,2-1 0 0,3 1 0 0,-3-2 0 0,-2 0 0 16,4-2 0-16,5-1 0 0,4-2 0 0,10-2 0 0,1 1 0 15,2-2-320-15,6-4 0 0,6 2 0 0,8-4 0 16,10-1-528-16,3 2-112 0,8-3 0 0,8 1-19200 16</inkml:trace>
  <inkml:trace contextRef="#ctx0" brushRef="#br0" timeOffset="93858.38">24384 9867 10127 0,'4'3'896'0,"-2"0"-704"0,-1 1-192 0,1 0 0 0,-1 0 992 0,2 4 160 0,-3-8 48 0,0 0 0 16,18 69 672-16,-18-69 144 0,17 89 32 0,-17-89 0 16,13 107-704-16,-8-50-144 0,0 2-32 15,-4 0 0-15,0 1-608 0,-2-1-128 0,0 0-32 0,-2 6 0 16,1 6-80-16,1 2-32 0,1 2 0 0,0 0 0 15,0 0 96-15,0 0 32 0,1-2 0 0,2 4 0 16,-1 2 224-16,-1 3 32 0,0 1 16 0,-1-1 0 16,0-1-32-16,-2-4 0 0,2-2 0 0,-2 3 0 15,2 4 80-15,-1-2 16 0,-1-1 0 0,-2-2 0 16,0-2-48-16,1-1 0 0,-1 1 0 0,-2-4 0 16,5-3-272-16,-2-3-64 0,-1-5-16 0,1-4 0 0,0-6-176 15,2-6-48-15,1-44 0 0,-2 79 0 0,2-79-128 0,6 78 192 16,-6-78-192-16,13 66 192 0,-13-66-192 0,0 0 0 15,28 71 0-15,-28-71 0 0,0 0 0 0,0 0 0 16,48 55 0-16,-48-55 0 0,0 0 0 0,0 0 0 16,58 19 0-16,-58-19 0 0,39-6-256 0,-15 0 64 15,2-1 0-15,1-3 16 0,0-1-16 0,4-2 0 16,1-1 0-16,3-1 0 0,4-2 0 0,0 1-16 16,5-1 0-16,-10 3 0 0,-6 3 16 0,7-3 0 15,13-5 0-15,13-3 0 0,6-1-48 0,3-1 0 16,5 1 0-16,1 1 0 0,-1-1 48 0,-13 6 16 15,-14 5 0-15,5-1 0 0,9 2 48 0,6 1 0 16,5 3 0-16,-1 0 0 0,-1 1-64 0,-6 0 0 0,-2 1 0 0,-10-3 0 16,-12 4 192-16,-2 0-160 0,2-3 160 0,-1 0-160 15,-2 0 160-15,-4-3 176 16,-2 0-48-16,-4-3 0 0,-1 1 416 0,-4-5 80 0,-1-2 16 0,-5-2 0 16,-2-3-80-16,-4-1-16 0,-3-4 0 0,-2-2 0 15,-2 3-224-15,-1-3-32 0,-2-6-16 0,-2-4 0 0,1-5-32 0,-1-5-16 16,1-4 0-16,-2-5 0 0,5-5 48 15,-3-4 16-15,-1-6 0 0,-4-4 0 0,0-3-32 0,-1-4-16 16,2-3 0-16,2-3 0 0,2-2-32 0,2-4 0 16,-2-1 0-16,-3 0 0 0,-1 3 48 15,-3-1 0-15,2-1 0 0,3 2 0 16,2 2 64-16,-5 3 0 0,-6 2 16 0,0 3 0 0,1 3-32 16,1 6-16-16,2 7 0 0,3 3 0 15,1 7-288-15,-4 3 160 0,-1 6-160 0,1 6 128 16,0 3-560-16,0 3-112 0,-2 4-32 0,1 5 0 15,-2 5-624-15,-3 5-128 0,2 8-16 0,-6 6-18096 16</inkml:trace>
  <inkml:trace contextRef="#ctx0" brushRef="#br0" timeOffset="94990.25">20906 11196 2751 0,'0'-7'256'0,"0"3"-256"0,2 0 0 0,-1 1 0 0,2 2 1632 0,0-2 288 0,-1 1 48 0,5-2 16 16,5-3-192-16,8-6-16 0,8-1-16 0,6-4 0 0,5-2-272 15,6-1-48-15,9-2-16 0,5-1 0 16,6-1-464-16,5 0-112 16,5-4-16-16,-1 0 0 0,-3 2-480 0,8-4-96 15,12-2-32-15,5-1 0 0,0 2-224 0,4-1 144 0,10-1-144 0,12-2 128 16,8-4 0-16,-65 20 0 0,-7 2 0 0,8-3 0 15,13-2-128-15,16-4 0 0,26-5 0 0,44-13 0 16,37-9-224-16,19-3-80 0,-11 7-16 0,-22 7 0 0,-25 6 320 0,-16 9-128 0,-13 8 128 16,-16 3 0-16,-13 6 400 0,-17 1 192 0,-18 3 48 0,-3 2 0 15,0 2 608-15,-6 1 128 0,-11 1 32 16,-8 1 0-16,-10 0-16 0,-9 0 0 0,-9 1 0 0,-5 1 0 16,-5-1-528-16,-4 1-96 0,-4-1-32 0,-3 0 0 15,-2-1-544-15,-4 2-192 16,-4-2 144-16,-1-2-144 15,-3 2-912-15,-2-2-272 0,1-1-48 0,-4 0-15216 0</inkml:trace>
  <inkml:trace contextRef="#ctx0" brushRef="#br0" timeOffset="95656.25">22025 11370 16575 0,'-1'0'1472'0,"1"-1"-1168"0,1-1-304 0,0 1 0 0,4 0 1600 0,-1-2 256 15,6-1 48-15,4-5 16 0,8-2 128 0,10-5 48 16,4-1 0-16,5-1 0 0,6-2-448 0,2 0-96 15,5 2-16-15,5-2 0 0,8-1-640 0,9 0-144 16,7-3-32-16,9 0 0 0,7 3-320 0,6 1-64 16,5 4-16-16,1 1 0 0,1 1-320 0,-2 1 144 0,2 6-144 0,-1 3 0 15,4 4 0-15,-4 0 0 0,-3-2 0 0,5 6 0 16,11 6 128-16,-4 0-128 0,-5 0 0 0,-12 0 0 16,-9 3 208-16,4 4-16 0,5 4 0 15,-47-11 0-15,-5 0 32 0,0 0 0 0,4 2 0 0,5 5 0 16,4 3 16-16,20 8 0 0,18 9 0 0,-6 1 0 15,-23-7 0-15,-11-4 0 0,-4 0 0 0,-6 1 0 16,-52-28-80-16,87 55-16 0,-87-55 0 0,0 0 0 0,60 55-144 0,-55-43 0 16,-7-5 0-16,-5-2-176 15,-7-2-528-15,-4-3-96 16</inkml:trace>
  <inkml:trace contextRef="#ctx0" brushRef="#br0" timeOffset="96356.35">23014 11496 14735 0,'3'-1'1312'0,"-1"-1"-1056"0,1 2-256 0,0-1 0 0,1 1 736 0,2-2 96 0,4 1 0 0,5 1 16 0,7 0 304 0,2 3 64 0,0 2 16 0,-24-5 0 16,52 26 48-16,-52-26 16 15,56 38 0-15,-56-38 0 16,60 51-528-16,-60-51-96 0,53 54-32 0,-53-54 0 0,64 66-112 0,-64-66-16 16,93 95-16-16,-36-42 0 0,2 2-288 0,-1-1-48 15,3-5-16-15,-1-2 0 0,3-3 80 0,-63-44 16 16,59 47 0-16,-59-47 0 0,59 45 416 0,-59-45 96 15,113 82 16-15,-32-30 0 0,8 3 160 0,-4-6 32 16,-8-8 16-16,-6-5 0 0,-6-7-192 0,-3-3-32 16,-3-4-16-16,-1-2 0 0,-3-7-224 0,-4-3-64 15,0-6 0-15,-3-2 0 0,-1-4 112 0,-3-1 16 0,-4-1 0 16,-20 4 0-16,-3-1-128 0,-1-2-32 0,-4 0 0 0,1-1 0 16,-2-2-224-16,2 0-32 15,6-2-16-15,-1-5 0 0,2-2-144 0,-3-2-176 16,-2-3 48-16,-5 2 0 15,-4-1-640-15,-11 5-128 0,-4 3-32 0,-1 2-18832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9:11:25.58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66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7T19:12:31.039"/>
    </inkml:context>
  </inkml:definitions>
  <inkml:trace contextRef="#ctx0" brushRef="#br0">7780 1810 10127 0,'-3'-3'896'0,"0"2"-704"0,2 1-192 0,-1 0 0 0,2 0 496 0,0 0 64 0,-2-1 16 0,-3 1 0 16,1 0 1488-16,0 1 304 16,1 3 64-16,3 3 16 0,0 2-496 0,1 1-96 15,2 2-32-15,0 4 0 0,0 1-224 0,-3-17-64 0,8 42 0 0,-3-16 0 16,-1-1-384-16,0 5-96 15,0 4-16-15,-1 5 0 0,1 2-352 0,-1 4-80 0,-1 2-16 16,-1 0 0-16,-1 1-272 0,0-5-64 0,0-2-16 0,-1 0 0 16,-2 2-48-16,-1 1 0 0,-2-2 0 0,2-3 0 15,-1-3-16-15,0 2-16 0,1 0 0 0,-1 3 0 16,1 1-32-16,-2 2 0 0,1 0 0 0,1 0 0 16,-2-5 0-16,0 0-128 0,2-4 192 0,0-3-64 31,1-5-128-31,0 3 160 0,0 2-160 0,0 2 160 0,2 0-160 0,0 0 128 15,-1-1-128-15,2-1 128 0,0-1-128 0,0-3 0 16,2-1 0-16,-1 0 128 0,0-2-128 0,1 1 0 16,1-2 144-16,-2-1-144 0,1-4 0 0,0 1 128 15,-2-20-128-15,0 0 0 0,12 48 0 0,-12-48 128 16,0 0-128-16,0 0 0 0,26 48 0 0,-26-48 0 16,0 0 0-16,0 0 0 0,0 0 0 0,0 0 0 15,67 38 0-15,-67-38 0 0,0 0 0 0,0 0 0 16,69 22 0-16,-69-22 0 0,0 0 0 0,59 18 0 15,-59-18 0-15,0 0 0 0,71 20 0 0,-71-20 0 0,0 0 0 0,78 12 128 16,-78-12-128-16,0 0 0 0,72 6 0 0,-72-6 0 16,65-1 0-16,-65 1 0 0,75-6 0 0,-75 6 0 15,80-9 0-15,-80 9 0 0,89-11 0 0,-39 4 0 16,-1 0 0-16,2 0 0 0,3 0 0 0,1-3 0 16,-3 0 0-16,2-1 0 0,4 1 0 0,4-3 0 15,3 2 0-15,4 0 0 0,2 1 0 0,2 0 0 16,-1 0 0-16,3-1 0 0,1-1 0 0,3 1 0 15,0 1 0-15,3-1 0 0,7 2 0 0,2 1 0 16,-2-3 0-16,0-1 0 0,1 1 0 0,2 1 0 0,3 0 0 16,-1 2 0-16,-2-1 0 0,-4 1 0 0,-2 1 0 0,4 0 0 15,3 0 0-15,1 0 0 0,-4 2 0 0,1 1 0 16,-5 1 0-16,0 0 0 0,0 1 0 0,0-1 0 16,0 3 0-16,-1-2 0 0,-1 4 0 0,-3-2 0 15,1-2 0-15,0 2 0 0,0-1 0 0,-4 0 0 16,-9-1 0-16,2 2 0 0,-1-1 0 0,2-2 0 15,1 1 0-15,-3 1 0 0,-1 0 0 0,-4 1 0 16,-1 0 0-16,-6 1 128 0,-3 0-128 0,-55-1 128 0,107 3-128 16,-52-3 128-16,-1 0-128 0,0 0 0 0,-54 0 0 15,99-1 0-15,-99 1 0 0,82 0 0 0,-82 0 0 0,67 1 0 16,-67-1 0-16,0 0 128 0,77 2-128 0,-77-2 0 16,0 0 960-16,56-2 128 0,-56 2 32 0,0 0 0 31,0 0-1648-31,0 0-336 0,50-5-64 0,-43 3-16 0,-3 1 816 0,-1-3 128 0,1-1 0 0,-3 1 128 15,2-3 0-15,-3 1 0 0,2-1 0 0,-4-1 0 16,2 1 32-16,-3-2 16 0,1 1 0 0,-1-2 0 16,-2 0 16-16,0 2 16 0,-1-2 0 0,-1-2 0 15,-1 1-16-15,-1-2-16 0,-1-1 0 0,0-1 0 0,0-1-176 16,1-2 192-16,-3-2-192 0,2-1 192 0,-1 0-192 0,-2-3 160 16,4 0-160-16,-3-2 160 0,1-2-160 0,1 0 192 15,-1-3-192-15,1-2 192 0,1-1-64 0,1-3 0 16,1 4 0-16,0 0 0 0,1 2-128 0,0-6 160 15,1-4-160-15,1-1 160 0,-1 2-160 0,2 1 0 16,2 3 0-16,0 1 128 0,-1-2-128 0,2 1 0 16,0-1 0-16,0 0 0 0,0 0 0 0,0 4 0 15,0 3 128-15,0 2-128 0,0-1 0 0,-1 4 0 16,1 2 0-16,-2-2 0 0,1-1 0 0,0 1 0 0,-1-2 0 0,-1 0 0 16,1 2 0-16,-4 0 0 0,2 2 0 0,-1 2 0 15,-2 1 0-15,0 2 0 0,-1 2 0 0,-2 0 0 16,0 4 0-16,-3-1 0 15,1 5 0-15,-3-1 128 0,0 2-128 0,-1 1 128 0,-1 2-128 0,-1 0 128 16,0 1-128-16,-2 0 0 0,-1 2 144 0,-2-1-144 16,1 1 0-16,-4 1 0 0,1 0 0 0,-2 0 0 15,0 0 0-15,-3-1 0 0,1 1 0 0,-4 0 0 16,1 0 0-16,-2 0 0 0,0 0 0 0,-3-2 0 16,-1 1 0-16,-3-1 0 0,-1 2 0 0,-5-1 0 15,2 0 0-15,-5-1 0 0,-2 2 0 0,-4-1 0 0,-4 1 0 0,0 0 0 31,-4 0 0-31,-4-2 0 0,0 2 0 0,-2-1 0 0,-4 1 0 0,1 0 0 16,-3-2 0-16,-4 1 0 0,-1 0 0 0,-3-1 0 0,4 1 0 0,-5-1 0 16,-6 1 0-16,0-2 128 0,-4 2-128 0,-2-2 192 15,0 2-64-15,0-2 0 0,-2 0 32 0,-3 0 16 16,-4 2 0-16,-2-1 0 0,-4 1 0 0,-1-1 0 16,-4 1 0-16,0 1 0 0,1 1-32 0,-3 1 0 0,-2-1 0 0,-4 1 0 15,1-1-144-15,0 2 192 0,6 1-192 0,-4 0 192 31,-6 2-192-31,1 0 0 0,4-1 144 0,0 0-144 16,2 0 0-16,4-1 0 0,1 1 0 0,4-2 0 16,5-2 0-16,2 2 0 0,5 0 0 0,4-2 128 15,6-1-128-15,5-3 0 0,3 0 0 0,3-1 0 16,1 3-192-16,5-4 0 0,3 1 0 0,4 0 0 16,4 0-640-16,0 1-144 0,4 0-32 0,1 3-13648 15,4 3-2720-15</inkml:trace>
  <inkml:trace contextRef="#ctx0" brushRef="#br0" timeOffset="9860.11">15176 2456 5519 0,'-5'-13'496'0,"2"6"-496"0,0 0 0 0,0 0 0 0,2 3 5632 0,-1-1 1040 0,0 0 208 0,-3-5 32 0,-2-6-3600 0,-4-3-736 15,-2-4-144-15,-1 3-16 0,0 3-1200 0,-1 4-256 16,-2 5-32-16,-3 4-16 0,-1 2-464 0,-3 7-112 16,-5 2-16-16,-2 5 0 0,-3 4-48 0,0 4-16 15,2 2 0-15,2 1 0 0,6 0-64 0,3 1-32 16,1 4 0-16,3 4 0 0,3 2-160 0,4-6 0 15,3-2 0-15,2 2 0 0,2 6 0 0,3 3 0 0,4 4 0 0,2 0 0 16,-6-41 0-16,21 77-144 0,-21-77 144 0,27 61-160 16,-27-61-128-16,27 48-32 0,-27-48 0 0,0 0 0 31,45 54-128-31,-45-54-16 0,0 0-16 0,0 0-18400 0</inkml:trace>
  <inkml:trace contextRef="#ctx0" brushRef="#br0" timeOffset="10161.74">14696 2829 29487 0,'4'-4'2624'0,"1"1"-2112"16,-1 1-512-16,-1 1 0 0,0-2 512 0,2 0-16 16,6-4 0-16,6-3 0 0,9-2 1808 0,5-3 384 15,4 0 64-15,3 2 0 0,-2 3-1856 0,-36 10-384 16,63-8-80-16,-63 8-16 0,54 4-176 0,-54-4-48 15,0 0 0-15,71 38 0 0,-71-38 0 0,0 0-16 16,48 72 0-16,-48-72 0 0,17 58-176 0,-17-58 192 16,7 57-192-16,-7-57 192 0,2 43-64 0,-2-24 0 15,0 1 0-15,-1-2 0 0,0-1 192 0,-2-2 16 0,1-2 16 0,0-2 0 16,-1-2-96-16,1-1-32 0,-1-2 0 0,1 0 0 16,0-2-224-16,-1 0 0 0,1-2-144 0,-1-1 144 31,1-1-768-31,1-3-48 0,0 2-16 0,-1-3-19072 0</inkml:trace>
  <inkml:trace contextRef="#ctx0" brushRef="#br0" timeOffset="10367.89">15349 2785 34031 0,'-3'-3'752'0,"3"2"144"0,0 1 48 0,0 1 16 0,0 1-768 0,0-1-192 15,0 2 0-15,0 1 0 0,1 4 2048 0,-1 4 384 16,0-12 80-16,0 0 16 0,7 55-1296 0,-7-55-256 15,6 41-48-15,-6-41-16 0,0 0-544 16,11 55-112-16,-11-55-32 0,0 0 0 0,15 48-224 0,-15-48 0 16,0 0 128-16,0 0-128 15,22 49 0-15,-22-49-128 0,0 0 128 0,0 0-208 16,0 0-544-16,0 0-96 0,0 0-32 0,0 0-19104 0</inkml:trace>
  <inkml:trace contextRef="#ctx0" brushRef="#br0" timeOffset="10716.9">15588 2737 26719 0,'2'1'1184'0,"0"-1"240"0,1 2-1136 0,-2-1-288 0,-1 1 0 0,0 0 0 16,0 1 2736-16,1 4 480 0,-1-7 112 0,0 0 0 16,6 45-1536-16,-6-45-304 0,6 43-64 0,-6-43-16 15,8 45-816-15,-8-45-160 0,0 0-48 0,20 62 0 0,-20-62-224 0,0 0-160 16,0 0 192-16,32 50-192 15,-32-50 0-15,0 0 0 0,0 0 0 0,0 0 0 0,0 0 0 0,64 24 0 16,-64-24 128-16,0 0-128 16,37-13 144-16,-26 6-16 0,0 0-128 0,-1-2 192 0,-1 0 64 0,-1-1 0 15,1-3 0-15,-4 0 0 0,1 0 128 0,0-1 48 16,-2-1 0-16,-1-4 0 0,0 1 80 0,-3-2 0 16,1 2 16-16,0-2 0 15,-1 3-16-15,0-1 0 0,2-2 0 0,-2-1 0 0,1 1-96 0,1 2-32 16,-2 1 0-16,1 4 0 0,0 3-192 0,1 3-32 0,1 0-16 0,-2 3 0 15,0 1-336-15,1 2-80 0,-1 2-16 0,1 2 0 32,-1 4-1120-32,1 1-208 0,-2-8-48 0,0 0-20272 0</inkml:trace>
  <inkml:trace contextRef="#ctx0" brushRef="#br0" timeOffset="11049.67">16075 2973 26719 0,'0'0'1184'16,"0"0"240"-16,0 0-1136 0,0 0-288 0,0 0 0 0,0 0 0 0,0 0 2016 0,0 0 352 16,51 1 64-16,-51-1 0 0,39-8-592 0,-39 8-128 15,40-14-32-15,-40 14 0 0,32-17-976 0,-18 8-208 16,1 1-48-16,-3-2 0 0,0-1-48 0,0-2-16 16,0 0 0-16,-2-1 0 0,-1 0 0 0,-2-2 0 15,1-1 0-15,-4 2 0 0,-1-1 16 0,-2-2 0 16,0 0 0-16,-2-1 0 0,-2 5-80 0,0 0 0 15,-2 0-16-15,-1 1 0 0,-2 5-64 0,-2 1-16 16,1 2 0-16,-1 4 0 0,-2 2-32 0,-1 5-16 16,-1 2 0-16,2 4 0 0,4 0-176 0,-2 3 0 15,0 4 0-15,2 5 0 0,1 0 0 0,4 2 0 0,0-1 0 0,2 1 0 16,1-26 0-16,2 45-176 0,-2-45 176 0,0 0-128 16,15 55-32-16,-15-55 0 0,0 0 0 0,0 0 0 15,0 0-160-15,43 44-48 0,-43-44 0 0,0 0 0 31,0 0-464-31,0 0-80 0,58 11-32 0,-58-11-12624 0,0 0-2512 0</inkml:trace>
  <inkml:trace contextRef="#ctx0" brushRef="#br0" timeOffset="11445.54">16815 2719 9215 0,'6'-15'816'0,"-3"7"-656"15,2 1-160-15,-2 0 0 0,-2 3 2736 0,-1 1 512 16,0 0 96-16,2-1 32 16,-2-5 1040-16,1-1 192 0,-4-1 64 0,-1 1 0 15,-3 3-2800-15,-1 1-544 0,-6 5-112 0,-2 1-32 0,-1 1 352 0,2 4 64 16,3-3 0-16,0 3 16 16,0 0-1616-16,1 4-576 0,1-1 16 0,3 1 0 0,1-1 560 0,3 2 0 0,2-3 0 0,1-7 0 15,0 0-320-15,0 0 32 0,0 0 16 16,0 0 0-1,0 0-144-15,52 40-32 0,-52-40 0 0,0 0 0 16,0 0 0-16,71 18-16 0,-71-18 0 0,0 0 0 0,64 24 224 0,-64-24 48 0,0 0 16 0,66 30 0 16,-66-30 176-16,0 0 0 0,59 39 0 0,-59-39 0 15,0 0 0-15,0 0 128 0,41 57 0 0,-41-57 0 0,0 0 176 0,0 39 32 16,-5-26 16-16,-2 0 0 0,-5-3 128 0,1-2 32 16,0 1 0-16,-4-2 0 0,-1 1 128 0,-1-2 16 15,1-2 16-15,1 0 0 0,-2 1-48 0,1-3-16 16,0 0 0-16,2-4 0 0,3 2-608 0,0-2 0 15,1-1-224-15,0-1 64 16,2-1-896-16,-1-2-176 0,1 0-48 0,-1 0-19200 0</inkml:trace>
  <inkml:trace contextRef="#ctx0" brushRef="#br0" timeOffset="11619.6">15685 2313 42383 0,'-11'-1'3776'0,"1"1"-3024"0,4 1-608 0,3 1-144 16,3 0-160-16,-5 1-64 0,-8 0-16 0,-3 3 0 15,2 2-32-15,9 6-16 0,5-14 0 0,0 0 0 16</inkml:trace>
  <inkml:trace contextRef="#ctx0" brushRef="#br0" timeOffset="12557.87">18260 2762 7359 0,'0'-10'656'0,"-1"5"-528"0,1 1-128 0,-2-2 0 0,2 3 1968 0,0 0 352 15,-1-1 80-15,-2-2 16 16,-1-2 992-16,-2-3 208 0,-2-4 32 0,-2 3 16 0,0 0-912 16,-1 4-176-16,-1 1-32 0,-5 3-16 0,2 1-1360 0,-3 3-272 15,-4 3-48-15,3 1-16 0,-3 3-448 0,3 1-112 16,2 4-16-16,0 0 0 0,1 5-128 0,1 3-128 15,2 3 192-15,3 1-192 0,3 3 0 0,4-3 0 16,3 3 0-16,0-27 0 0,13 48 0 0,-13-48 0 0,0 0 0 0,47 50-192 16,-47-50-64-16,0 0-16 15,70 16 0-15,-70-16 0 0,54-7 128 0,-54 7 144 0,51-16-208 0,-34 6 80 16,0 1 128-16,-2-3 224 0,-2-2-48 0,0-1-16 16,-4 2 160-16,0-3 48 0,-1 2 0 0,-2-1 0 15,-2 1 16-15,-1 1 0 0,-1 0 0 0,-4 2 0 16,2 2 32-16,-3 2 16 0,0 2 0 0,1 0 0 15,-1 4-80-15,-1 1-16 0,2 3 0 0,-1 1 0 16,2 3-96-16,1-7-32 16,0 0 0-16,0 0 0 0,14 54-208 0,-14-54 0 0,0 0 128 0,33 51-128 0,-33-51 0 15,0 0 0-15,49 51 0 0,-49-51 0 16,0 0 0-16,58 35 0 0,-58-35 0 0,0 0 0 0,59 17 0 0,-59-17 0 16,0 0 0-16,0 0 0 0,61-6-160 0,-48 2 32 15,-2-2 0-15,-1-1 0 31,-2 2-752-31,-2-3-144 0,0 3-16 0,-1-1-18896 0</inkml:trace>
  <inkml:trace contextRef="#ctx0" brushRef="#br0" timeOffset="13081.08">19226 2628 7359 0,'6'-3'656'0,"-2"0"-528"0,2 1-128 0,-3 0 0 0,0 1 1984 0,-2-1 384 0,2 2 64 0,1-1 0 16,2-2 2176-16,4 2 448 15,-10 1 64-15,0 0 32 0,0 0-2656 0,0 0-544 16,0 0-96-16,59 44-32 0,-59-44-1184 0,0 0-224 16,24 52-48-16,-24-52-16 0,0 0-160 0,21 69-16 15,-21-69-16-15,10 44 0 0,-10-44-32 0,0 0 0 16,4 51 0-16,-4-51 0 0,0 0 32 0,-1 34 0 16,0-27 0-16,-2-2 0 0,0 0-32 0,0-4 0 15,-3 0 0-15,1-1 0 0,1-1-128 0,-1-2 192 16,1-1-192-16,1 0 192 0,-1-2 32 0,1-1 16 15,2 0 0-15,-1-2 0 0,1 2 0 0,1-1 0 0,0-3 0 0,0-4 0 16,3 0-80-16,0 1-16 0,-1 0 0 0,4-3 0 16,1-4-144-16,4-2 0 0,4-1 0 0,0 1 0 15,-1 5 0-15,2 0 0 0,1 1-144 0,2 1 144 16,0 5-176-16,-2 2 176 0,-17 9-160 0,0 0 160 16,45-1-240-16,-45 1 48 0,0 0 16 0,0 0 0 15,0 0-128-15,47 51-16 0,-47-51-16 0,0 0 0 0,26 68 16 16,-26-68 16-16,15 49 0 0,-15-49 0 0,9 47 48 15,-9-47 16-15,0 0 0 0,10 56 0 0,-10-56 96 0,0 0 16 16,0 0 0-16,13 48 0 16,-13-48-608-16,0 0-112 0,0 0-32 0,0 0-11152 15,0 0-2224-15</inkml:trace>
  <inkml:trace contextRef="#ctx0" brushRef="#br0" timeOffset="14063.84">19906 2716 13823 0,'-3'-3'1216'0,"2"1"-960"0,-1 2-256 0,2 0 0 0,0 0 3648 0,-1 0 672 0,-1 2 144 0,0-1 16 15,-1 2-896-15,-1 3-192 0,-2 1-48 0,2 3 0 16,-2 1-1968-16,3 2-400 16,0 1-80-16,3-14 0 0,0 0-400 0,3 47-80 0,-3-47-16 0,0 0 0 15,23 50-272-15,-23-50-128 0,0 0 128 0,42 44-128 16,-42-44 0-16,0 0 0 0,0 0 0 0,68 28 0 15,-68-28-256-15,0 0 64 0,0 0 0 0,58-1 16 16,-58 1 176-16,30-10-160 0,-30 10 160 0,25-13-160 0,-14 6 160 16,1-1 0-16,-2-3 0 0,-2-2 0 0,-1 0 192 15,-1 0 80-15,-2-1 16 0,-3 0 0 0,1 0 256 0,-4-3 48 16,1-1 16-16,0-1 0 0,-2 5-48 0,1 0-16 16,1 1 0-16,-1 3 0 0,1 3-160 0,0 2-16 15,1 2-16-15,-2 0 0 0,2 5-208 0,0 2-144 16,0 1 192-16,0-5-192 0,0 0 0 0,4 40 0 15,-4-40 0-15,0 0 0 0,10 64-320 0,-10-64-32 0,12 48 0 16,-12-48 0 0,17 48-176-16,-17-48-48 0,0 0 0 0,31 52 0 0,-31-52 176 0,0 0 16 0,0 0 16 0,0 0 0 15,60 32 208-15,-60-32 160 0,0 0-208 0,41-4 80 16,-41 4 128-16,30-10 0 0,-16 3-144 0,-1 0 144 16,1 0 0-16,-3-1 0 0,1-1 0 0,-2-1 0 15,-3 2 0-15,1-2 0 0,1 0 0 0,-1 0 0 16,-1 0 208-16,2-1 16 15,-2 0 0-15,3-2 0 0,1 2-96 0,2-1 0 0,-4 5-128 0,1 2 192 16,0 0-192-16,-1 2 0 0,-9 3 0 0,0 0 0 0,0 0-144 0,0 0-32 16,0 0 0-16,48 46 0 15,-48-46-320-15,0 0-64 0,18 55-16 16,-18-55 0-16,0 0 192 0,14 58 16 0,-14-58 16 0,0 0 0 0,0 0 352 0,16 53-176 16,-16-53 176-16,0 0-128 15,0 0 128-15,0 0 144 0,0 0-16 0,0 0-128 0,0 0 272 0,0 0-48 16,0 0-16-16,0 0 0 0,0 0-32 0,0 0-16 15,0 0 0-15,0 0 0 0,0 0-16 0,36-9 0 16,-31-1 0-16,-1-2 0 0,2 0-16 0,-1-3 0 16,2 0 0-16,-1-1 0 0,0-1 0 0,2-1 0 0,1 0 0 0,-1-2 0 15,3 3-128-15,-1 1 0 0,3 1 144 0,0 1-144 32,-1 2 0-32,1 3 0 0,-13 9 0 0,25-10 0 0,-25 10 0 0,0 0 0 15,0 0 0-15,0 0 0 0,0 0-320 0,51 48 0 0,-51-48 16 0,0 0 0 16,17 56 0-16,-17-56 0 0,9 43 0 0,-9-43 0 15,0 0 304-15,7 52-128 0,-7-52 128 0,0 0 0 16,0 0 0-16,4 45 0 0,-4-45 0 0,0 0 144 16,0 0 48-16,0 0 16 15,0 0 0-15,0 0 0 16,0 0-64-16,0 0-16 0,0 0 0 0,0 0 0 16,0 0 48-16,0 0 0 0,18-14 0 0,-15 3 0 0,0 1 0 15,1-3 0-15,-1 0 0 0,1-1 0 0,-2-1-176 0,2-2 192 16,-1-2-192-16,1 1 192 0,-1 0-64 0,1-4-128 15,0 1 192-15,2-1-64 0,1-4-128 0,-1 2 0 16,1 3 0-16,-2 4 0 0,4 3 0 0,-2 1 0 16,2 3 0-16,0 3 0 0,0 2 0 0,-1 3-176 15,-8 2 176-15,0 0-192 0,0 0-16 0,0 0-16 16,47 45 0-16,-47-45 0 0,0 0 80 0,28 60 16 16,-28-60 0-16,21 49 0 0,-21-49 128 0,19 50 0 0,-19-50 0 15,0 0 0-15,31 60 0 0,-31-60 0 0,0 0 0 0,0 0 0 16,39 53 0-16,-39-53 0 0,0 0 0 0,0 0 0 15,0 0-176-15,0 0 0 0,0 0 0 0,61 28 0 32,-61-28-768-32,0 0-144 0</inkml:trace>
  <inkml:trace contextRef="#ctx0" brushRef="#br0" timeOffset="14838.82">21434 2149 15663 0,'2'2'1392'0,"-2"-2"-1120"0,0 1-272 0,0-1 0 0,1 1 2528 0,-1 1 448 0,3 1 96 0,0 2 0 0,-3-5 128 0,0 0 0 16,0 0 16-16,30 54 0 0,-30-54-1872 0,0 0-384 16,32 73-80-16,-32-73-16 0,21 63-416 0,-21-63-96 15,17 62-16-15,-17-62 0 0,14 66-160 0,-14-66-48 16,9 72 0-16,-9-72 0 15,5 60-128-15,-5-60 0 0,2 56 0 0,-2-56 0 0,-2 50 176 0,-2-32-48 16,0-3-128-16,0-2 192 0,-2-3 0 0,-1-3 0 16,1-3 0-16,-1-1 0 0,2 0 80 0,-1-4 16 15,0-1 0-15,1-2 0 16,2 1 0-16,0-3 0 0,2 1 0 0,-1-5 0 0,2-1-64 0,0-2-16 16,2-1 0-16,0-2 0 0,3-1-64 0,-1-1-16 0,4-3 0 0,2 0 0 15,2 1-128-15,-1 1 0 16,0 4 0-16,2 1 128 0,2 0-128 0,2-1 0 0,5 4 0 0,-1 3 0 15,0 2-272-15,0 3 16 0,-21 3 0 0,0 0 0 16,62 14-80-16,-62-14-16 0,0 0 0 0,54 43 0 31,-54-43-48-31,0 0-16 0,42 62 0 0,-42-62 0 0,0 0 208 0,20 55 32 0,-20-55 16 0,0 0 0 16,6 68 160-16,-6-68 0 16,-6 39 0-16,-1-22 0 0,-1-3 0 0,-4-1 256 0,1-3-64 0,-3-1-16 0,-2-1 96 15,-2-2 32-15,0-1 0 0,-2 0 0 0,4-3-176 0,1 0-128 31,2-2 144-31,-1-2-144 0,3-2 0 0,2-2 0 0,2-1-128 0,3 2 128 32,1-2-704-32,2-2-48 0,2 1 0 0,2-1 0 15,3 1-1216-15,1-1-240 0,0 4-48 0,3 0-14256 0</inkml:trace>
  <inkml:trace contextRef="#ctx0" brushRef="#br0" timeOffset="15187.97">21963 2808 8287 0,'0'0'368'0,"0"0"80"0,0 0-448 0,0 0 0 0,0 0 0 0,0 0 0 0,0 0 3968 0,0 0 704 0,0 0 128 0,53 12 48 16,-53-12-1072-16,0 0-224 0,44-3-32 0,-44 3-16 16,30-7-2112-16,-30 7-432 0,31-10-64 0,-17 5-32 15,0-1-480-15,-1-1-112 0,0-1-16 0,-1-1 0 16,-2 1-16-16,-1-2-16 0,-2 1 0 0,-2-1 0 16,1-1 48-16,-2-3 16 0,-1-3 0 0,-3-1 0 15,-1-3 800-15,-3-1 176 0,-6 1 16 0,1 3 16 31,1 2-1744-31,-1 4-368 0,-2 2-64 0,-3 1-16 0,0 3 896 0,-2 4 0 0,2 3 128 0,0 2 0 0,1 4 16 0,0 1 0 16,2 5 0-16,1 3 0 0,2 2-144 0,1 3 0 16,2 3 0-16,3-1 0 0,2-23 0 0,2 38 0 31,-2-38 0-31,0 0 0 0,26 58 0 0,-26-58 0 16,0 0 0-16,54 52 0 0,-54-52 0 0,0 0 160 15,65 33-160-15,-65-33 160 0,0 0-160 0,66 17 128 16,-66-17-128-16,0 0 128 0,68 5-128 0,-68-5 0 15,0 0-192-15,53-5 192 16,-53 5-928-16,0 0-64 0,37-12-16 0,-30 8-18800 0</inkml:trace>
  <inkml:trace contextRef="#ctx0" brushRef="#br0" timeOffset="15725.49">22480 2566 23951 0,'1'1'2128'0,"1"-1"-1696"0,-1 0-432 0,0 0 0 0,-1 0 384 0,2 0 0 0,1 3 0 0,0 3 0 15,-3-6 1920-15,0 0 368 0,0 0 80 0,21 51 0 16,-21-51-1248-16,0 0-256 0,12 56-48 0,-12-56-16 16,0 0-576-16,13 57-112 0,-13-57-32 0,0 0 0 15,9 51-208-15,-9-51-32 0,0 0-16 0,0 0 0 16,9 46-16-16,-9-46-16 0,0 0 0 0,0 0 0 15,0 0-176-15,0 0 0 0,0 0 144 0,0 0-144 16,0 0 0-16,0 0 144 0,0 0-144 0,0 0 0 16,0 0 144-16,23-8-144 0,-23 2 0 0,0-2 144 15,0-2-144-15,-1 0 0 0,-1-1 144 0,1-2-144 16,1 2 160-16,0-2-32 0,1 2-128 0,1 1 192 16,-1 1 128-16,2-1 0 0,1 0 16 0,3-1 0 0,0 1-48 0,2 2-16 15,1 2 0-15,1 0 0 0,0 4-16 0,1 0-16 16,-12 2 0-16,0 0 0 0,0 0-48 0,43 0 0 15,-31 2 0-15,-12-2 0 0,0 0-64 0,0 0-128 16,53 1 176-16,-39-2-176 0,1-1 0 0,-3 1 0 16,0-1 0-16,-3 0 0 15,-3 0-832-15,0 1-256 0</inkml:trace>
  <inkml:trace contextRef="#ctx0" brushRef="#br0" timeOffset="16362.42">24493 2396 32255 0,'-3'2'2864'0,"0"-1"-2288"0,2 1-576 0,-1 1 0 16,2-1 528-16,-1 3 0 0,-2 2 0 0,-1 4 0 16,0 6 1008-16,-1 5 208 0,0 5 48 0,2 2 0 15,0-1-1312-15,2 2-256 0,2-1-48 0,-1 2-16 16,0-31-32-16,6 57-128 0,-6-57 192 0,7 45-64 15,-7-45 0-15,0 0 0 0,4 42 0 0,-5-33 0 0,-2-4 64 0,0-2 16 16,0-1 0-16,0-5 0 0,0-1 144 0,-1-2 32 16,1-2 0-16,2 0 0 0,0-1 16 0,-1-3 16 15,1 0 0-15,1-5 0 0,1 0-32 0,1 0 0 16,2 0 0-16,0-2 0 0,3 2-80 16,0 2-32-16,2 2 0 0,1-1 0 0,2 1 0 0,5 2 0 15,0 3 0-15,2 1 0 0,-19 7-48 0,36-9-16 16,-36 9 0-16,0 0 0 0,50 0-64 0,-50 0-16 0,0 0 0 0,62 11 0 15,-62-11-128-15,0 0 128 0,0 0-128 0,69 12 128 16,-69-12-128-16,0 0 0 0,0 0 0 0,50 0 128 16,-41-3-128-16,-2 0 0 0,1 0 0 0,-1-1 0 31,-2 0-576-31,0-2-112 0,-3 2-16 0,1 1 0 16,-1 0-816-16,-2 2-160 0</inkml:trace>
  <inkml:trace contextRef="#ctx0" brushRef="#br0" timeOffset="16696.5">24871 2696 24879 0,'3'1'2208'0,"1"-1"-1760"0,1 0-448 0,-2 0 0 0,-2 0 2224 0,2 0 352 15,2 0 80-15,5 0 16 0,-10 0-128 0,0 0-32 16,53-5 0-16,-53 5 0 0,49-10-1520 0,-24 3-304 16,2-2-64-16,-1 1-16 0,-2-2-416 0,-2 0-64 15,-3 2-128-15,-2-2 176 0,-2 0-176 0,-1-2 128 16,-1-2-128-16,-3 0 128 0,-3-1-128 0,-3-1 0 15,-4 1 0-15,-4-1 0 0,0 5 0 0,-5-1 0 16,-2 3 0-16,-5 1 0 0,-1 4 0 0,-1 3 0 16,-2 2 0-16,-1 3 0 0,-1 4 0 0,-1 3 0 15,0 3 0-15,2 3 0 0,4 3 0 0,3 1 0 0,4 2 0 0,5 1 0 16,2-2 0-16,3-22 0 0,8 47 0 0,-8-47 0 16,0 0 0-16,41 66 0 0,-41-66 144 0,0 0-144 15,64 52 0-15,-64-52 128 0,0 0-128 0,76 36 0 16,-76-36-160-16,0 0-96 0,73 17-32 0,-73-17-13344 15,0 0-2688-15</inkml:trace>
  <inkml:trace contextRef="#ctx0" brushRef="#br0" timeOffset="17092.7">25500 2776 30399 0,'-3'6'1344'0,"3"-2"288"0,0 2-1312 0,0 0-320 16,0-2 0-16,0 0 0 0,-1 3 1616 0,1-7 256 15,0 0 48-15,3 54 16 0,-3-54-448 0,2 58-80 16,-2-58-32-16,5 51 0 0,-5-51-944 0,1 38-192 16,-1-38-48-16,0 0 0 0,-1 44-192 0,1-36 0 15,-2 2 128-15,1-6-128 0,1 0 0 0,-2-1 0 16,1-3 0-16,0 0 0 0,1-3 0 0,-2-2 128 0,1-1-128 0,-1-1 0 16,2-3 256-16,-1-1 16 0,1-3 0 15,-1-5 0-15,-1 0 240 0,2-7 32 0,-1-3 16 0,1-4 0 16,1 1-112-1,-1-5 0-15,3-4-16 0,0 3 0 0,0 1-288 0,2 0-144 0,2 1 160 0,3-3-160 16,4 5 0-16,2 3 0 16,1 6 0-16,0 5 0 0,0 5 0 0,-2 2 0 0,4 6 0 0,-19 7 0 15,0 0 128-15,50-3-128 0,-50 3 0 0,0 0 144 0,0 0-144 0,61 41 128 16,-61-41-128-16,0 0 128 0,0 0-128 0,27 66 0 16,-28-43 144-16,-4 2-144 0,-3 2 128 0,-3 0-128 15,-5-1 160-15,-1-4-160 0,-3-1 192 0,-1-2-48 16,0-4-16-16,1-2 0 15,0-2-128-15,3-2 192 16,5-4-192-16,-1 0 192 0,3-4-336 0,2-2-64 16,2-1-16-16,2-2 0 15,2 0-928-15,5-3-192 0,1 1-48 0,4 0-18976 0</inkml:trace>
  <inkml:trace contextRef="#ctx0" brushRef="#br0" timeOffset="17467.14">25982 2526 37775 0,'1'-1'3360'0,"-1"0"-2688"0,2 1-544 15,-2 0-128-15,0 1 768 0,0 0 128 0,0 2 32 0,0 1 0 16,0-4 1024-16,0 0 208 0,0 0 32 0,5 60 16 16,-5-60-2208-16,3 45-608 15,-3-45-32-15,1 51-16 0,-1-51 656 0,2 47 0 0,-2-47 0 0,3 42 0 16,-3-42 0-16,0 0 0 0,4 48 0 0,-4-48 0 0,0 0 0 0,0 0 0 15,0 0 0-15,0 0 0 0,0 0 0 0,0 0 0 16,0 0 0-16,0 0 0 0,-6 4 0 0,2-14 0 16,1 0 0-16,-1-1 128 0,0 0-128 0,1-1 176 15,0 1-176-15,2-2 192 0,-2-1-192 0,3-1 160 16,0-1-160-16,1 1 160 0,2 2-160 0,1 2 0 16,1 2 144-16,0 4-144 0,-1 0 0 0,1 3 144 15,2 0-144-15,-7 2 0 0,0 0 128 0,0 0-128 0,0 0 0 0,53 20 0 16,-53-20 128-16,0 0-128 0,0 0 0 0,0 0 0 15,68 28 128-15,-68-28-128 0,0 0 0 0,0 0 0 16,67 13 0-16,-67-13 0 16,0 0 0-16,45-3 0 15,-32 0-400-15,-1 0-144 0,0-1-32 0,-4 1-13376 16,1-1-2672-16</inkml:trace>
  <inkml:trace contextRef="#ctx0" brushRef="#br0" timeOffset="17791.82">26431 2726 29487 0,'4'-2'1296'0,"-1"1"288"0,0 1-1264 0,0-2-320 16,-1 1 0-16,0 0 0 0,1-1 2400 0,2-1 416 16,5-2 96-16,3-2 16 0,3-2-1344 0,-1 1-272 15,-1 1-48-15,0-2-16 0,-1 1-640 0,1-1-128 16,-1 1-32-16,-2-2 0 0,0-2-160 0,-1 0-32 16,-3-1-16-16,0 0 0 0,-2-1-48 0,-2-1-16 15,-2 1 0-15,-1-1 0 0,-1 3-176 0,-5-1 0 16,0 3 144-16,-1 2-144 0,-1 1 0 0,-4 4 0 0,0 1 0 0,-2 5 128 15,-3 1-128-15,1 2 0 0,-1 3 0 0,4-2 0 16,2 2 0-16,0 3 0 0,1 5 0 0,0 1 0 16,3 5 0-16,3-1-128 0,1 1 128 0,3-23 0 15,3 42 0-15,-3-42-160 0,0 0 160 0,22 57 0 16,-22-57 0-16,0 0-128 16,0 0 128-16,54 51 0 0,-54-51 0 0,0 0 0 0,0 0 0 0,66 29 0 15,-66-29 0-15,0 0 0 0,50 9-128 0,-50-9 128 16,0 0-640-16,48 0-80 15,-48 0-16-15,0 0-19552 0</inkml:trace>
  <inkml:trace contextRef="#ctx0" brushRef="#br0" timeOffset="18173.47">27201 2572 23951 0,'3'-9'1056'0,"-3"4"224"0,2 0-1024 0,-2 1-256 0,-1 1 0 0,0 0 0 0,-1 1 2864 0,-1-3 512 0,-2 0 96 0,-5-4 32 15,-3 1-1232-15,-4-1-240 0,-1 5-48 0,-1 1-16 16,0 2-896-16,-1 2-176 0,0 3-48 0,0 2 0 31,2 1-400-31,1 2-96 0,4-1-16 0,2 2 0 16,4 0-336-16,0 1 0 0,3 3 0 0,4-14 0 15,0 0 0-15,0 0-320 0,10 54 64 0,-10-54 16 16,0 0-192-16,0 0-32 0,53 41-16 0,-53-41 0 16,0 0 16-16,72 27 0 15,-72-27 0-15,0 0 0 0,68 27 224 0,-68-27 48 0,0 0 16 0,54 26 0 0,-54-26 176 0,0 0 0 16,0 0 0-16,0 0 0 0,39 46 0 0,-40-39 0 16,-3 0 0-16,-3-2 0 0,-5 1 336 0,0 0 0 15,-3-1 0-15,-1 1 0 0,-4-2 144 0,0-1 32 16,0 0 0-16,0-2 0 0,2-1-384 0,0 0-128 15,1-1 0-15,0 0-20480 0</inkml:trace>
  <inkml:trace contextRef="#ctx0" brushRef="#br0" timeOffset="19094.05">27444 2669 26719 0,'0'6'1184'0,"0"-2"240"0,0-4-1136 0,0 0-288 0,0 0 0 0,0 0 0 0,0 0 1296 0,0 0 208 0,0 0 32 0,0 0 16 16,65 42 576-16,-65-42 112 0,0 0 32 0,69 17 0 15,-69-17-1360-15,0 0-272 0,62 0-48 0,-62 0-16 16,34-8-80-16,-20 2-32 0,-1-1 0 0,-3 1 0 16,-3 1-16-16,0-2 0 0,-1-2 0 0,-1-1 0 15,-1-1-32-15,-1 0-16 16,-1-3 0-16,-2 0 0 0,-2 1-80 0,1-1 0 0,-3 0-16 0,-3-1 0 16,0 1-112-16,-2 3 0 0,1 3-16 0,-1-1 0 0,-2 5-176 0,-1 1 160 15,0 3-160-15,-1 3 160 0,2 2-160 0,-1 3 0 16,4 1 0-16,1 3 128 0,1 2-128 0,2 1 0 15,4-15-192-15,-3 31 192 0,3-31-368 0,0 0 48 16,12 56 16-16,-12-56 0 0,0 0 32 0,29 50 0 16,-29-50 0-16,0 0 0 0,0 0 112 0,58 46 32 15,-58-46 0-15,0 0 0 0,55 14 128 0,-55-14-128 16,0 0 128-16,52-2-128 0,-52 2-96 0,27-5-16 16,-13 0 0-16,-4-2 0 15,2 2-304-15,-7-1-64 0,1 2-16 0,-2-2 0 16,-1 1-512-16,-2-2-96 0,1-2-32 0,-1 1 0 15,1-1-448-15,-1-1-80 0,0 0-32 0,1-2 0 16,1-1 1120-16,1-1 240 0,2 0 32 0,1-1 16 0,1 3 688 0,1 2 144 0,0 3 32 0,-1 1 0 16,-1 2 704-16,0 3 160 0,0 1 32 0,0 1 0 15,-7-1-192-15,0 0-16 0,0 0-16 0,0 0 0 16,0 0-688-16,41 59-144 0,-41-59-32 0,0 0 0 16,0 0 16-16,24 64 0 15,-24-64 0-15,0 0 0 0,0 0 64 0,18 52 16 0,-18-52 0 0,0 0 0 0,0 0-96 16,0 0 0-16,0 0-16 0,0 0 0 15,0 0-48-15,0 0 0 0,0 0 0 0,0 0 0 0,21-7-192 0,-21-3 144 32,2-1-144-32,-1-2 128 0,1 0-128 0,-1-1 0 0,0 0 0 0,1-3 0 0,1 2 0 0,-1-2 0 15,1 1 0-15,2-2 128 0,0-1-128 0,4 1 0 32,1 1 0-32,1 2 0 0,2 2 0 0,1 3 0 15,-2 3 0-15,1 3 0 0,-13 4 0 0,0 0 0 0,0 0 0 0,0 0 0 16,0 0 0-16,62 35 0 0,-62-35 0 0,0 0 0 15,0 0 0-15,26 57 0 0,-26-57 0 0,0 0 0 16,14 53-128-16,-14-53 128 0,0 0 0 0,17 61 0 16,-17-61-352-16,0 0 0 0,0 0 0 0,32 49-13040 15,-32-49-2608-15</inkml:trace>
  <inkml:trace contextRef="#ctx0" brushRef="#br0" timeOffset="19379.97">28612 2091 40543 0,'3'0'1792'0,"-2"0"384"0,1 2-1744 0,-2-1-432 0,0 1 0 0,0-1 0 0,1 3 736 0,-1 2 64 16,0-6 16-16,0 0 0 0,9 58-32 0,-9-58 0 15,4 75 0-15,-4-29 0 0,-2 5-368 0,0 4-80 16,0 3-16-16,-1 0 0 0,3-3-320 0,2-5 128 15,1-4-128-15,-3-46 0 0,12 75 0 0,-12-75 0 16,19 54 0-16,-19-54-128 0,0 0 128 0,0 0 0 0,48 58 0 0,-48-58-128 31,0 0-256-31,0 0-32 0,60 4-16 0,-43-10 0 16,0-1-368-16,-1-3-80 0,1 0-16 0,-3 1 0 16,0-3-816-16,-1 1-160 0,-2-2-48 0,0 1-15024 0</inkml:trace>
  <inkml:trace contextRef="#ctx0" brushRef="#br0" timeOffset="19840">29002 2645 21183 0,'1'2'944'0,"-1"-1"192"0,0 2-912 0,2-2-224 0,-2 1 0 0,0 0 0 16,0 1 2896-16,1 1 544 0,-1-4 96 0,0 0 32 15,0 0-1088-15,0 0-224 0,20 61-32 0,-20-61-16 0,0 0-1376 0,0 0-288 16,25 62-48-16,-25-62-16 16,0 0-160-16,0 0-48 0,0 0 0 0,37 58 0 0,-37-58-272 0,0 0 0 15,0 0 128-15,0 0-128 0,0 0 0 0,0 0 0 16,52 20 0-16,-45-23 0 0,1 0 192 0,-3-1-192 15,1-1 192-15,-1-3-192 16,0 1 400-16,0-4-16 0,1 0-16 0,0-3 0 16,-1 0 48-16,2-2 16 0,0-2 0 0,3-4 0 0,2 0-208 0,0-1-32 15,4 2-16-15,1 1 0 0,1 3-176 0,-1 5 0 0,2 2 0 0,-3 3 0 16,-16 7 0-16,0 0 0 0,0 0 0 0,0 0 0 16,51 18 0-16,-51-18-192 0,0 0 64 0,0 0 128 15,16 64-384-15,-16-64 32 0,0 0 16 0,1 60 0 16,-1-60 32-16,0 0 16 0,-1 50 0 0,1-50 0 15,0 0 288-15,0 0-192 0,0 0 192 0,0 0-160 16,0 0 160-16,0 0 128 16,0 0-128-16,0 0 176 0,0 0-48 0,0 0-128 0,0 0 192 0,0 0-64 15,0 0-128-15,0 0 0 0,32-10 144 0,-26-1-144 0,0-1 0 16,-1 1 0-16,2-2 0 0,2 1 128 16,1-3-128-16,-2 4-128 0,2 0 128 0,0-2-192 0,6-1 624 0,-1 1 112 15,2 1 32-15,0 3 0 16,0 2-1712-16,-3 4-336 0,-3 3-64 0,-11 0 0 0,0 0 960 0,0 0 208 15,0 0 48-15,0 0 0 0,55 57-64 0,-55-57-16 16,0 0 0-16,24 53 0 16,-24-53-624-16,0 0-128 0,29 55-32 0,-29-55-15520 0</inkml:trace>
  <inkml:trace contextRef="#ctx0" brushRef="#br0" timeOffset="20172.37">30252 2683 21183 0,'3'-8'1888'0,"-2"-2"-1504"0,-1 6-384 0,0-1 0 0,0 1 3392 0,-1-4 592 0,-2-6 128 0,-1-9 32 16,-5-7-1568-16,-5 1-304 0,-4 2-64 0,-3 4-16 0,-3 6-640 0,0 6-128 15,0 2-16-15,0 7-16 0,4 2-720 0,2 4-144 16,3 3-16-16,4 4-16 0,3 2-496 0,1 4-160 0,7-17 0 0,0 0 0 31,-2 56-416-31,2-56-64 0,0 0-32 0,20 54 0 16,-20-54 32-16,0 0 0 0,41 54 0 0,-41-54 0 15,0 0 128-15,49 49 48 16,-49-49 0-16,0 0 0 0,58 58 272 0,-58-58 192 0,0 0-208 0,53 69 80 0,-53-69 128 0,0 0 128 16,26 78-128-16,-26-78 176 0,5 57 160 0,-5-57 48 15,-6 50 0-15,0-23 0 0,-2 2 112 0,-3 0 16 16,-2 1 16-16,-1-2 0 0,0-2 16 0,-1-4 0 16,0 1 0-16,1-3 0 0,2-4 32 0,3-3 16 15,2-2 0-15,-2-3 0 0,3-4-592 0,1-4-192 16,2-2 0-16,2-3 0 15,-1-5-1152-15,-1-1-256 0</inkml:trace>
  <inkml:trace contextRef="#ctx0" brushRef="#br0" timeOffset="20330.96">29570 2324 45151 0,'-3'-1'4016'16,"2"1"-3216"-16,2 1-640 0,0-1-160 15,1 0 0-15,-2 2-272 0,1-2 64 0,1 1 16 16,-2-1-64-16,0 0-16 0,0 0 0 0,0 0-12736 31,0 0-2544-31</inkml:trace>
  <inkml:trace contextRef="#ctx0" brushRef="#br0" timeOffset="20568.9">28111 2288 13823 0,'0'-12'1216'0,"1"7"-960"0,3-1-256 0,3 3 0 15,-1 2 5632-15,1-1 1072 0,6 1 208 0,-13 1 64 16,62-3-4736-16,-7 0-960 0,17 2-176 0,4 1-32 16,5 0-208-16,-2 0-32 0,1 0-16 0,-6 0 0 15,-6 0-560-15,-8-1-96 0,-7 1-32 0,-9-2 0 16,-6 1-128-16,-7-2 0 0,-31 3-192 0,42-4 192 15,-25 1-672 1,-4 0-16-16,-5 0 0 0,-5 2-18976 0</inkml:trace>
  <inkml:trace contextRef="#ctx0" brushRef="#br0" timeOffset="21409.44">14977 4024 16575 0,'2'-1'1472'0,"-1"-2"-1168"0,0 0-304 0,1 0 0 0,-2 2 1440 0,0-4 224 0,1-3 64 0,-1-3 0 16,0-5 2240-16,-1-2 448 0,-2-1 80 0,-1 1 32 15,-2 0-2640-15,1-1-528 0,-5-2-96 0,0 0-32 16,1 3-400-16,-1 2-96 0,-2 0-16 0,-1 2 0 16,-1 2-256-16,0 2-48 0,-3 1-16 0,1 5 0 15,-2 4-144-15,1 3-48 0,-3 2 0 0,0 7 0 0,-1 2-208 0,1 1 0 16,2 2 128-16,0 6-128 0,-1 2 0 0,2 2-160 15,5 0 32-15,2 1 0 0,4 2-144 16,5-2-32-16,1-28 0 0,7 53 0 16,-7-53-112-16,0 0-32 0,35 49 0 0,-35-49 0 0,0 0 176 0,0 0 16 15,66 18 16-15,-66-18 0 0,0 0 240 0,50-14 0 0,-33 6 192 16,-2-5-192-16,2 0 400 0,-3-1-16 0,-1-1-16 0,-2-1 0 16,-1-1 128-16,-3 2 16 0,2-1 16 0,-3 2 0 15,-2 3-16-15,0-1 0 0,-1 2 0 0,0 3 0 16,1 2-96-16,-1 1-32 0,1 2 0 0,-1 4 0 15,-3-2-48-15,0 0-16 0,0 0 0 0,0 0 0 16,45 49-128-16,-45-49-16 0,0 0-16 0,58 59 0 16,-58-59-160-16,45 41 160 0,-45-41-160 0,0 0 160 15,62 37-160-15,-62-37 0 0,0 0 0 0,61 17 0 16,-61-17 0-16,0 0 0 0,49 1 0 0,-49-1 0 16,0 0-176-16,34-10-112 0,-25 5-32 0,-2-1 0 15,0 1-1216-15,-1-1-256 16</inkml:trace>
  <inkml:trace contextRef="#ctx0" brushRef="#br0" timeOffset="22380.54">16534 4035 31327 0,'7'-18'1392'0,"-3"8"272"0,1-1-1328 0,-3 1-336 0,0 3 0 0,-2 1 0 0,0-1 1840 0,0-6 288 15,0-6 64-15,0-7 16 0,-2-5-736 0,-2-3-128 16,-2 3-48-16,-2 1 0 16,-2 5-464-16,-1 4-80 0,-2 4-32 0,-2 1 0 0,-2 4-208 0,-3 3-32 15,-4 3-16-15,-3 5 0 16,-1 4-208-16,-1 2-64 0,-2 8 0 0,0 6 0 0,4 2-192 0,2 1 0 16,1 5 0-16,3 1 0 0,2 2 0 0,5 1-240 15,6 2 80-15,2 2 16 0,6-1-144 0,0-34-32 16,13 65 0-16,-13-65 0 15,28 55-224-15,-28-55-48 0,0 0-16 0,65 48 0 0,-65-48 224 0,0 0 32 0,64 14 16 0,-64-14 0 16,49-7 336-16,-23 0 0 0,-2-1 0 0,-3-4 128 16,0 1 192-16,0-3 16 0,0-3 16 0,-2 0 0 15,-2-1 160-15,-3-1 48 0,-1-1 0 0,-4 1 0 16,-2 0 80-16,-1-1 0 0,-2 2 16 0,-1 0 0 16,-1-5 48-16,-2-4 16 15,-3-2 0-15,-1-7 0 0,-2 1-208 0,-1 0-32 0,0 6-16 0,-3 4 0 16,-1 2-208-16,-1 4-32 0,1 2-16 0,-2 4 0 15,3 4-80-15,0 4-128 0,3 1 176 0,0 4-176 32,2 1 128-32,0 2-128 0,1 2 0 0,3 3 0 0,-1 0 0 0,1 2 0 15,2-2 0-15,1 4 0 0,-2-12-144 0,0 0 144 16,14 53-128-16,-14-53 128 0,14 48-144 0,-14-48 144 16,0 0-160-16,23 70 160 0,-23-70-192 0,24 60 192 15,-24-60-208-15,29 58 80 0,-29-58 128 0,0 0-208 16,51 68 80-16,-51-68 128 0,0 0-128 0,45 44 128 15,-45-44 0-15,0 0 0 0,0 0 0 0,0 0 0 16,58 39 0-16,-58-39 0 0,0 0-144 0,0 0 144 16,0 0-192-16,0 0 192 0,58 10-320 0,-49-12 32 0,-1-1 16 0,-1 0 0 31,2-1-288-31,-4 1-48 0,2-1-16 0,-1 1 0 16,1-2-48-16,-3 1-16 0,2 1 0 0,-3 1 0 15,0 0 176-15,0-1 48 0,-1 1 0 0,0-1 0 0,-1 0 208 0,1 0 64 0,-1-1 0 0,-1 0 0 16,1-2 192-16,-1 0 0 0,2 1 0 0,-1-1 0 15,1 0 0-15,-1-1 0 0,0 0 0 0,2 0 0 16,-1 0 320-16,1 0-64 0,-1 0 0 0,0 1 0 16,-1 1 80-16,1-2 16 0,-1 0 0 0,-1-1 0 0,-1 1 80 15,-1 0 16-15,1 2 0 0,-1-1 0 16,0 3 0-16,-1 0 16 0,1 2 0 0,1 0 0 0,-1 1-144 0,1 0-16 16,0 0-16-16,-1 2 0 0,-1 1-128 0,2 3-32 15,1 0 0-15,0 1 0 0,0 1-128 0,0 2 0 16,0-10 0-16,0 0 128 0,1 34-128 0,-1-34 0 15,0 0 0-15,5 41 0 0,-5-41 0 0,0 0 0 16,0 0 0-16,17 48 0 0,-17-48 0 0,0 0 0 16,0 0 0-16,0 0 0 0,0 0 0 0,50 48 0 15,-50-48 0-15,0 0 0 0,0 0 0 0,54 8 0 0,-54-8 0 16,0 0 0 0,0 0-720-16,50-4-32 0,-50 4 0 0,0 0 0 15,0 0-512-15,41-10-96 0,-34 7-32 0,0 1-19216 0</inkml:trace>
  <inkml:trace contextRef="#ctx0" brushRef="#br0" timeOffset="22761.21">17376 3901 29487 0,'1'-10'1296'0,"-1"4"288"0,2 1-1264 0,-2-1-320 0,-2 2 0 0,1 1 0 0,0-1 1968 0,-2-5 336 15,-3-2 64-15,-1-3 0 0,-2 1-992 0,0 1-208 16,-4 2-32-16,0 3-16 0,0 2-528 0,-1 4-96 15,2 2-32-15,-2 2 0 16,2 1-128-16,1 3-16 0,0 2-16 0,2 2 0 16,3-1-304-16,2 3 0 0,4-13 0 0,0 0 0 0,0 0-128 0,10 54-144 15,-10-54-32-15,0 0 0 16,0 0-128-16,48 42-16 0,-48-42-16 0,0 0 0 16,51 27 16-16,-51-27 0 0,0 0 0 0,54 24 0 15,-54-24 64-15,0 0 0 0,0 0 16 0,65 31 0 0,-65-31 368 0,0 0 0 16,0 0 0-16,53 28 0 0,-53-28 0 0,0 0 0 0,0 0 192 0,0 0-64 15,0 0 128-15,0 0 0 0,0 0 16 0,-10 43 0 16,-2-38 64-16,-4 1 16 0,-1 1 0 0,-1-1 0 16,2-1-80-16,-3-1-16 0,-1 1 0 0,-1-3 0 15,4 0 208-15,1-2 48 0,2-2 0 0,1 1 0 16,5-2-512-16,1-1-288 0,1 0 32 0,5 1 16 16,-1-1-1024-16,5-1-208 15</inkml:trace>
  <inkml:trace contextRef="#ctx0" brushRef="#br0" timeOffset="23042.96">17790 3602 37775 0,'-2'-24'1664'0,"1"9"368"0,1 4-1632 0,0 1-400 16,0 5 0-16,-1 0 0 0,1 0 1312 0,-2-4 176 15,2-4 48-15,-1 1 0 0,1 0-208 0,0 7-48 16,-2 3 0-16,2 7 0 0,0-5-528 0,0 0-112 15,0 0-32-15,9 62 0 0,-9-62-208 0,7 51-32 16,-7-51-16-16,6 49 0 16,-6-49-160-16,8 79-16 0,-4-34-16 0,2 1 0 15,-6-46-160-15,11 79 0 0,-11-79 0 0,12 58 0 16,-12-58 0-16,0 0 0 0,18 58 0 0,-18-58 0 16,0 0 0-16,0 0-176 0,0 0 48 0,0 0 0 31,0 0-688-31,0 0-128 0,0 0-16 0,0 0-16 0,0 0-400 15,0 0-80-15,0 0-16 0,0 0-18368 0</inkml:trace>
  <inkml:trace contextRef="#ctx0" brushRef="#br0" timeOffset="23205.66">17591 3826 37775 0,'1'-3'1664'0,"0"2"368"0,4 0-1632 0,-2-1-400 16,-1 1 0-16,3-1 0 0,0 2 1088 0,5-3 144 15,-10 3 32-15,35-5 0 0,-35 5-352 0,54-9-64 16,-54 9-16-16,58-7 0 0,-58 7-336 0,49-3-80 15,-49 3-16-15,53-1 0 0,-53 1-272 0,49 3-128 16,-49-3 128-16,0 0-128 16,64 10-512-16,-64-10-176 0,0 0-32 0,0 0-19440 0</inkml:trace>
  <inkml:trace contextRef="#ctx0" brushRef="#br0" timeOffset="23666.38">18256 3936 4607 0,'10'-2'400'0,"-4"-1"-400"0,1 0 0 0,-2 0 0 16,-2 2 4096-16,0-1 720 0,0 1 160 0,4-2 16 16,3-3-400-16,2 1-96 0,-12 5-16 0,31-14 0 0,-18 6-2688 0,-2 0-528 15,-1 1-112-15,-1-2-32 16,-3 0-384-16,-4 0-80 0,0-2-16 0,-4 1 0 0,1 0 0 0,-3 0-16 16,-3-3 0-16,-5-1 0 0,-2 0-176 0,0 3-48 15,-1 1 0-15,-4 2 0 0,1 3-80 0,-3 2-32 16,-1 3 0-16,1 3 0 0,0 3-160 0,3 1-128 15,1 1 192-15,3 2-192 0,1 3 0 0,2 3-144 16,2 2-16-16,2-1 0 16,3-2-272-16,4-15-48 0,-2 37-16 0,2-37 0 15,0 0-16-15,16 58-16 0,-16-58 0 0,0 0 0 16,0 0 80-16,49 50 32 0,-49-50 0 0,0 0 0 0,0 0 224 0,61 9 32 0,-61-9 16 0,0 0 0 16,47-9 144-16,-32 1-160 0,-1 1 160 0,1-2-160 15,-3-1 160-15,0-2 0 0,-4 2 0 0,0 2 0 16,-2 0 128-16,-3-1 96 15,0 2 32-15,-2 0 0 0,1 3 320 0,-1 1 80 0,0 1 16 0,1 1 0 16,-2 2-96-16,1 2 0 0,-1-3-16 0,0 0 0 16,0 0-256-16,0 0-48 0,13 51-16 0,-13-51 0 15,0 0-240-15,0 0 0 0,27 57 128 0,-27-57-128 0,0 0 0 0,0 0 0 16,38 42 0-16,-38-42 0 16,0 0-432-16,0 0-80 0,0 0 0 0,51 14-16 31,-51-14-560-31,0 0-96 0,0 0-32 0,0 0-18864 0</inkml:trace>
  <inkml:trace contextRef="#ctx0" brushRef="#br0" timeOffset="24064.65">18673 3876 38703 0,'1'-3'3440'0,"1"-1"-2752"0,0 1-560 0,0 3-128 0,-2-2 640 0,1 1 112 0,3-1 16 0,2 0 0 15,1-3 176-15,3 3 32 0,0 3 16 0,-10-1 0 16,0 0-512-16,0 0-96 0,0 0-32 0,0 0 0 15,44 59-144-15,-44-59-16 0,0 0-16 0,12 61 0 32,-12-61-176-32,0 0 0 0,6 57 0 0,-6-57 0 0,0 0 0 0,0 0 0 15,0 0 0-15,0 0-176 0,7 46 176 0,-7-44 0 16,0-2 0-16,0-3 0 0,0 0 0 0,-1-3 0 0,1 1 0 0,-2-1 0 16,2-1 128-16,0 0-128 0,0-2 128 0,0-2-128 15,2 0 128-15,-2-2-128 0,1-1 128 0,1-2-128 16,0 2 192-16,1-1-48 0,1-4 0 0,2 2 0 15,0-1-144-15,1 0 128 0,0-2-128 0,4-1 128 0,3-2-128 0,0 2 0 16,1 5 0-16,-3 2 0 16,2 4-400-16,1 2 32 15,-1 4 16-15,-14 4 0 0,0 0 128 0,0 0 32 16,0 0 0-16,52 25 0 0,-52-25-16 0,0 0 0 16,25 52 0-16,-25-52 0 0,0 0 208 0,20 74 0 15,-20-74-160-15,11 49 160 0,-11-49 0 0,0 0 0 16,19 65 128-16,-19-65-128 0,0 0 0 0,0 0 0 0,22 50 0 0,-22-50-176 31,0 0-336-31,0 0-64 0,0 0 0 0,0 0-18832 0</inkml:trace>
  <inkml:trace contextRef="#ctx0" brushRef="#br0" timeOffset="24363.67">19437 3832 22111 0,'7'-10'1968'15,"0"-1"-1584"-15,-1 2-384 0,-5 3 0 0,1 2 2304 0,-1-4 368 16,5-8 80-16,1-9 0 0,1-8 16 0,-2-1 0 16,-1 2 0-16,-6 5 0 0,-3 4-1600 0,-5 7-320 15,-2 1-64-15,-4 7-16 0,-2 6-96 0,-5 5-32 16,0 4 0-16,-1 6 0 16,2 0-128-16,1 4-48 0,2 5 0 0,1 5 0 0,4 3-464 0,3 5 0 15,5 5 0-15,0-2 0 16,3-4-320-16,2 3-128 0,2 1 0 0,-2-38-16 15,20 69-96-15,-20-69-16 0,35 54 0 0,-35-54 0 0,0 0 384 0,70 42 192 16,-70-42-192-16,0 0 192 0,68 20 0 0,-68-20 0 0,0 0 0 0,63 4 0 16,-63-4 0-16,40-4 0 0,-40 4 0 0,38-9 0 15,-38 9-352-15,34-8-16 16,-34 8 0-16,0 0-12656 16,41-13-2528-16</inkml:trace>
  <inkml:trace contextRef="#ctx0" brushRef="#br0" timeOffset="24727.68">19770 3895 21183 0,'5'-10'944'0,"-3"5"192"0,1 1-912 0,0 1-224 0,-2 0 0 0,1 2 0 15,1-1 2576-15,1 1 480 0,3-2 80 0,1 0 32 16,2 0-480-16,0 3-112 0,-10 0-16 0,0 0 0 16,0 0-1408-16,0 0-304 0,60 20-48 0,-60-20-16 15,0 0-144-15,0 0-48 0,55 14 0 0,-55-14 0 16,0 0-48-16,49-6-16 0,-49 6 0 0,44-12 0 15,-20 2-224-15,-1-3-48 0,-1 0-16 0,-3-1 0 16,-3-1-240-16,-4 1 128 0,-4 1-128 0,-4 0 0 0,-2-1 0 0,-6-1 0 16,-2 0 0-16,-2 3 0 0,-4-2 0 0,-3 4 0 15,-1 1 0-15,-2 2 0 0,-2 2 0 0,-3 2 0 16,-2 4-208-16,-2 5 64 0,2 2-112 0,1 6-32 0,3 5 0 0,4 2 0 16,2 2 288-16,6 2 0 0,-1 5 0 0,5 1 0 15,5-31 0-15,3 62-128 0,-3-62 128 0,19 66 0 16,-19-66 0-16,29 57 0 0,-29-57 0 0,0 0 0 15,54 65 0-15,-54-65 128 0,0 0-128 0,56 46 192 16,-56-46-192-16,0 0 0 0,67 36 0 0,-67-36 0 16,0 0-896-16,61 19-192 0,-61-19-16 0,0 0-19312 15</inkml:trace>
  <inkml:trace contextRef="#ctx0" brushRef="#br0" timeOffset="25649.14">16160 4380 21183 0,'0'0'1888'0,"0"0"-1504"0,-2 14-384 0,2-10 0 0,0-1 1504 0,0 3 224 0,0-6 64 0,0 0 0 15,9 53 192-15,-9-53 64 0,22 56 0 0,-22-56 0 16,0 0-608-16,53 65-112 0,-53-65-32 0,0 0 0 16,66 36-608-16,-66-36-128 0,51 10-32 0,-51-10 0 15,49 0-208-15,-23-4-32 0,-26 4-16 0,51-10 0 16,-26 3-80-16,2-1-32 0,1-2 0 0,2 0 0 0,1-2-32 0,0 3-128 15,4-3 192-15,-1 4-64 0,-3 1-128 0,-1 0 192 16,2 1-192-16,4 0 192 0,5 4-192 0,1-1 0 16,2 3 0-16,2 1 128 15,2 5-128-15,-48-6 0 0,92 17 0 0,-92-17 0 0,77 24 0 0,-77-24 0 16,62 31 0-16,-62-31 0 0,49 37 0 0,-49-37 0 16,0 0 0-16,57 52 0 0,-57-52-160 0,0 0 160 15,0 0-208-15,51 45 80 0,-51-45 128 0,0 0 0 0,0 0 0 0,0 0-128 16,0 0 128-16,0 0 192 0,0 0-32 0,43 47-16 15,-41-46 160-15,-1 0 16 0,-1-1 16 0,0 0 0 16,0 0-112-16,0-1-32 0,-1 0 0 0,1-2 0 16,-2-1-64-16,1-2 0 15,-1 0-128-15,2-1 192 0,2 0-192 0,1-1 0 16,1-4 0-16,2 0 0 0,2-1 0 0,6-3 0 16,6 1 0-16,3-1 0 0,3 1-128 0,6-1-32 0,4-1 0 0,7 0 0 15,-1 6-96-15,-1 1-32 0,-3 3 0 0,7 3 0 16,5 2 48-16,1 4 16 0,1 1 0 0,0 2 0 15,0 4 32-15,-52-9 16 0,92 18 0 0,-92-18 0 16,93 20-32-16,-93-20-16 0,94 20 0 0,-94-20 0 16,90 21 16-16,-90-21 0 0,85 18 0 0,-85-18 0 0,82 12 208 0,-82-12 0 15,87 7 0-15,-87-7 0 0,88 2 0 0,-44-2 0 16,-44 0 0-16,82-1 0 16,-39-2-432-16,-2-2 16 0,0-1 0 0,0-3 0 15,0 0-64-15,0-1-16 0,0-3 0 0,-3 2-11040 16,-1-1-2224-16</inkml:trace>
  <inkml:trace contextRef="#ctx0" brushRef="#br0" timeOffset="27592.03">21475 3445 911 0,'3'-12'0'0,"-1"7"0"0,-1 1 0 0,0-1 0 16,1 2 2416-16,-1 1 400 0,2 0 64 0,0-1 32 0,0-1-128 0,1-3-32 15,-1 3 0-15,0 0 0 0,-3 1 592 0,-2 0 112 16,1 3 32-16,-3 0 0 0,-2 0-1328 0,-1 4-272 31,-2 2-48-31,-3 2-16 0,-2 6-1008 0,-3 5-208 16,-2 8-32-16,-3 5-16 0,-5 6-80 0,4-4-16 15,2-3 0-15,-2 9 0 0,-3 8 80 0,-1 7 16 0,3 4 0 0,4 1 0 0,7 0-112 0,8-6 0 16,5-6-16-16,5-7 0 0,-5-41-208 0,26 68-32 16,-26-68-16-16,35 51 0 0,-35-51 64 0,45 41 16 15,-45-41 0-15,0 0 0 0,62 38 32 0,-62-38 16 0,0 0 0 0,0 0 0 16,65 21-64-16,-65-21-16 0,0 0 0 0,0 0 0 15,55-3-224-15,-55 3 144 16,0 0-144-16,0 0 128 0,27-15-352 0,-25 10-80 0,0-2-16 16,0 0-14704-16,-1 0-2944 0</inkml:trace>
  <inkml:trace contextRef="#ctx0" brushRef="#br0" timeOffset="28480.64">22319 3763 911 0,'7'-9'0'0,"-4"5"0"0,-3 4 0 0,0 0 0 16,0 0 3760-16,0 0 656 0,11-13 144 0,-11 13 32 16,1-8-816-16,-1 1-176 0,-4-2-16 0,-2 2-16 15,-2 0-864-15,-3 3-160 0,-2 1-48 0,-4 2 0 16,-1 1-1440-16,-2 0-288 0,2 2-64 0,-4 3-16 16,-2 2-240-16,-1 3-32 0,-1 1-16 0,4 0 0 15,3-1-48-15,3 1-16 0,1-1 0 0,4 0 0 0,3 0-128 0,3-3-16 16,5 2-16-16,0-9 0 0,0 0-176 0,0 0 0 15,0 0 144-15,57 36-144 0,-57-36 0 0,0 0 0 16,69 21 0-16,-69-21 0 0,58 17 0 0,-58-17 0 16,61 23 0-16,-61-23 0 0,52 27 0 0,-52-27-160 15,0 0 160-15,52 48 0 0,-52-48-144 0,0 0 144 0,19 44 0 0,-21-30-144 16,-2 0 144-16,-4-3 0 0,-1 1-144 0,-1-4 144 16,-3 1 0-16,-1-2 0 0,0 0 0 0,0-3 0 15,0 0 0-15,0-2 0 0,1 0 0 0,0-2 0 16,1-1 144-16,-1 0 0 0,2-1 0 0,1-1 0 15,1-1 0-15,1 0 0 0,2-2 0 0,1 1 0 16,0 0-144-16,2 0-144 0,2 0 144 0,1 0-208 31,0 0-432-31,1 3-64 0,1-1-32 0,2 0-18656 0</inkml:trace>
  <inkml:trace contextRef="#ctx0" brushRef="#br0" timeOffset="29292.84">22586 3861 20271 0,'3'-4'1792'16,"-1"1"-1424"-16,1 1-368 0,-1 0 0 0,-1 2 912 0,-1 0 112 0,0 2 32 0,1-1 0 16,2 3 2576-16,-3-4 512 0,0 0 96 0,0 0 32 0,14 43-2736 0,-14-43-560 31,7 36-96-31,-7-36-32 0,10 41-480 0,-10-41-112 15,0 0 0-15,16 51-16 0,-16-51-112 0,0 0 0 16,25 47-128-16,-25-47 192 0,0 0-192 0,0 0 128 0,0 0-128 0,0 0 0 16,47 41 144-16,-47-41-144 0,0 0 128 0,0 0-128 15,0 0 144-15,0 0-144 0,38-16 160 0,-32 9-160 16,-2 0 128-16,0 0-128 0,-1-1 0 0,1-1 144 16,1-1-144-16,-1 0 128 0,0-1-128 0,2 1 128 15,-2 0 0-15,3-1 0 0,1-3 0 0,2-2 0 16,2 1-128-16,0 1 128 0,0 2-128 0,0 1 128 15,-12 11-128-15,30-18 0 0,-30 18 0 0,0 0 0 16,44-9 0-16,-44 9 0 0,0 0 0 0,0 0 0 16,0 0 0-16,55 47 0 0,-55-47-128 0,0 0 128 15,24 49-128-15,-24-49 128 0,0 0-160 0,15 51 160 16,-15-51 0-16,0 0 0 0,8 41-128 0,-8-41 128 0,0 0 0 0,0 0 0 16,-2 25 0-16,-1-23 0 0,2-1 0 0,-1-1 192 15,1 0-64-15,0-1-128 0,1-2 304 0,-2-1-48 16,2-2-16-16,0 1 0 0,2-1-96 0,-2-1-16 15,2 0 0-15,0-2 0 0,-1 1-128 0,1-2 128 16,1 0-128-16,-1 0 128 0,3-1-128 0,-1 0 0 16,1 1 0-16,1 1 128 0,-2 1-128 0,3-1 0 0,0 1 0 0,-7 8 0 15,19-14 0-15,-19 14 0 0,0 0 0 0,0 0 0 16,0 0 0-16,0 0 0 0,0 0 0 0,0 0 0 16,63 36-240-16,-63-36 80 0,0 0 16 0,0 0 0 15,30 57 0-15,-30-57 0 0,0 0 0 0,0 0 0 16,0 0 144-16,18 48 0 0,-18-48 0 0,0 0 0 15,0 0 0-15,-2 14 0 0,0-13 0 16,-1-2 128-16,1 1 32 0,-1-3 16 0,1 2 0 0,-1-3 0 16,2-2 32-16,0 0 16 0,1-1 0 0,0 0 0 15,0-1-32-15,1 1-16 0,2-2 0 0,0 1 0 16,0-2-176-16,1 0 0 0,0-1 144 0,0-2-144 0,0 0 0 0,2 0 0 16,0 2 0-16,2-4 128 0,1-1-128 0,-1 2 0 15,1 3 0-15,-1-2 0 0,5 0 0 0,0 0 0 16,-13 13 0-16,28-17-128 15,-28 17 0-15,0 0 0 0,48-14 0 0,-48 14 0 0,0 0-192 0,0 0-48 16,0 0 0-16,59 22 0 0,-59-22 112 0,0 0 0 16,0 0 16-16,33 57 0 0,-33-57 240 0,8 37 0 15,-8-37 0-15,2 38-144 0,-2-38 144 0,0 34 0 16,0-34 0-16,0 0 0 16,1 37 160-16,-1-37-32 0,0 0-128 0,0 0 192 15,0 0-192-15,0 0 0 0,0 0 0 0,0 0 0 0,0 0 0 0,0 0-320 0,58 24 64 0,-58-24-19952 31</inkml:trace>
  <inkml:trace contextRef="#ctx0" brushRef="#br0" timeOffset="29510.81">23717 3850 35935 0,'0'2'3200'0,"0"-1"-2560"0,0 0-512 0,0 1-128 0,0-1 912 0,-1 2 176 16,1 1 16-16,-2 3 16 0,2-7 96 0,0 0 32 15,-1 43 0-15,1-43 0 0,1 35-736 0,-1-35-128 16,5 37-48-16,-5-37 0 0,0 0-336 0,12 45 144 16,-12-45-144-16,0 0 0 15,0 0 128-15,0 0-128 0,46 45 0 0,-46-45 0 0,0 0 0 0,0 0 0 16,0 0 0-16,63 2 0 16,-63-2-560-16,0 0-64 0</inkml:trace>
  <inkml:trace contextRef="#ctx0" brushRef="#br0" timeOffset="29780.88">24140 3247 36863 0,'1'-11'1632'0,"-1"6"336"0,1 1-1584 0,-1 1-384 0,0 2 0 0,0 1 0 0,0 1 1344 0,0 4 176 15,0-5 32-15,0 0 16 0,0 0-432 0,5 60-96 31,-5-60-16-31,3 62 0 0,-3-62-320 0,1 82-80 0,-1-35-16 0,0 4 0 0,0-3-288 0,-1 3-64 32,-2 7-16-32,3-2 0 0,0-9-240 0,0-3 0 15,1-1 0-15,2-3 0 0,-3-40 0 0,7 66 0 16,-7-66 0-16,11 47 0 0,-11-47 0 0,0 0 0 16,0 0 0-16,24 52 0 0,-24-52 0 0,0 0-240 15,0 0 48-15,0 0 16 16,0 0-912-16,55 0-192 0,-55 0-48 0,24-12-18960 0</inkml:trace>
  <inkml:trace contextRef="#ctx0" brushRef="#br0" timeOffset="30176.54">24472 4015 10127 0,'0'0'896'0,"0"0"-704"0,0 0-192 0,0 0 0 16,0 0 3312-16,0 0 624 0,0 0 128 0,0 0 32 15,0 0-352-15,0 0-64 0,55 0-16 0,-55 0 0 16,0 0-2192-16,0 0-432 0,34-15-80 0,-30 9-32 15,0 1-432-15,-4-1-96 0,-1-3-16 0,-2 1 0 0,-3 0 0 0,-1-2-16 16,-1 0 0-16,-4 0 0 0,2 1 48 0,-1 0 16 16,-3-4 0-16,-1 1 0 0,-2-2-48 0,-2 3 0 15,2 0 0-15,0 1 0 0,0 3-240 0,5 3-144 16,2 2 160-16,0 2-160 0,1 4 160 0,1 2-160 16,4 4 160-16,-1 1-160 0,3 1 0 0,2-12 0 15,1 31 0-15,-1-31 0 0,10 39 0 0,-10-39 0 16,0 0 0-16,27 58 0 0,-27-58-192 0,0 0 64 15,35 45 128-15,-35-45-208 0,0 0 48 0,0 0 16 16,0 0 0-16,65 27 0 0,-65-27 144 0,0 0 0 0,0 0-144 0,0 0 144 16,52-13 0-16,-42 6 0 15,-10 7 0-15,17-14 0 0,-10 7 0 0,-1 0 0 0,-2 1 0 0,0 2 0 16,-1 3 0-16,-1-2 0 0,-1 3 176 0,-1 1-176 16,0 1 192-16,1 1-48 0,-1 1-16 0,0 3 0 15,0-7-128-15,0 0 0 0,0 0 0 0,0 0 0 16,13 42-272-16,-13-42-96 0,0 0-16 0,0 0-20160 15</inkml:trace>
  <inkml:trace contextRef="#ctx0" brushRef="#br0" timeOffset="30561.33">24853 3805 38703 0,'-4'-1'1712'0,"2"-1"352"0,2 2-1648 0,0 0-416 0,-1 2 0 0,1-1 0 0,-1 2 800 0,-1 2 80 15,2-5 16-15,0 0 0 0,-3 37 272 16,3-37 64-16,-4 43 16 0,4-43 0 0,-6 50-560 0,6-50-112 16,-1 51-32-16,1-51 0 0,-3 45-416 0,3-45-128 15,-3 37 0-15,3-37 0 0,0 0 0 0,0 38 0 16,0-38 0-16,0 0 0 0,0 0 0 0,0 0 0 16,0 0 0-16,0 0 0 0,0 0 0 0,0 0 0 0,0 0 0 0,0 0 0 15,0 0 0-15,0 0 160 0,0 0-160 0,0 0 128 16,13-11 112-16,-10 1 16 15,0 0 0-15,1-2 0 0,2 0 16 0,-2 1 16 0,2-2 0 0,-1 2 0 16,1 1-128-16,-1 0-32 0,1 3 0 0,0 1 0 16,-1 1-128-16,-5 5 0 0,10-9 0 0,-10 9 0 15,0 0 0-15,0 0 0 16,0 0 0-16,0 0 0 0,0 0 0 0,0 0 0 0,0 0 0 0,0 0 0 16,0 0 0-16,0 0 0 0,54 6 0 0,-54-6 0 15,0 0-160-15,0 0 160 0,0 0-208 0,0 0 80 31,48-1-704-31,-40-2-128 0,1 1-16 0,-2-1-16 0,0 2-352 0,-1 0-80 0,1-1-16 0,-2 2-18016 16</inkml:trace>
  <inkml:trace contextRef="#ctx0" brushRef="#br0" timeOffset="30756.93">25201 3925 19343 0,'4'-6'848'0,"-1"4"192"0,-1-3-832 0,0 3-208 0,-1-1 0 0,1 1 0 15,-1 1 2752-15,0-2 512 0,2-3 112 0,0 2 16 31,0 0-656-31,0 0-128 0,-3 4-32 0,0 0 0 16,4 1-1488-16,-5 3-320 0,1 5-48 0,-2-1-16 0,2-8-224 0,0 0-48 0,0 38-16 0,0-38 0 16,0 31-288-16,0-31-128 0,0 0 128 0,4 49-128 15,-4-49 0-15,0 0 0 0,9 40 0 0,-9-40 0 16,0 0-576-16,0 0 16 0,0 0 0 0,0 0-18832 16</inkml:trace>
  <inkml:trace contextRef="#ctx0" brushRef="#br0" timeOffset="31038.04">25675 3318 41471 0,'-4'-6'3680'0,"1"2"-2944"15,2 2-592-15,1 2-144 0,0 0 400 0,0 0 48 16,-3 0 16-16,-3 0 0 0,2 3 624 0,-2 3 112 0,1 4 16 0,0 5 16 15,1 6-432-15,1 8-96 0,1 5 0 0,0 5-16 16,2 2-256-16,-1 6-48 0,2 4-16 0,-1 2 0 16,2 2-176-16,0 0-48 0,3-2 0 0,2-5 0 15,-2-3-144-15,-5-45 0 0,14 71 0 0,-14-71 0 16,19 53 0-16,-19-53 0 0,0 0 0 0,25 50 0 16,-25-50 0-16,0 0-144 0,0 0 144 0,0 0-160 15,0 0-448-15,0 0-96 0,0 0 0 16,0 0-16-16,0 0-880 0,0 0-160 0</inkml:trace>
  <inkml:trace contextRef="#ctx0" brushRef="#br0" timeOffset="31207.56">25482 3760 38703 0,'2'-2'3440'0,"1"1"-2752"16,-3 1-560-16,0 0-128 0,0 0 544 0,0 0 80 15,0 0 16-15,0 0 0 0,65 1 176 0,-65-1 32 16,58 3 16-16,-58-3 0 0,64 4-208 0,-64-4-32 15,63 6-16-15,-63-6 0 0,0 0-480 0,71 7-128 16,-71-7 0-16,0 0 0 16,52 9-384-16,-52-9-128 0,0 0-48 0,0 0-19488 0</inkml:trace>
  <inkml:trace contextRef="#ctx0" brushRef="#br0" timeOffset="31541.77">26031 3806 11967 0,'0'0'1072'0,"-5"20"-864"0,5-20-208 0,0 0 0 15,0 0 3856-15,0 0 736 0,0 0 144 0,0 0 16 16,12 48-2256-16,-12-48-448 0,0 0-80 0,31 57-32 16,-31-57-1040-16,0 0-224 0,43 42-32 0,-43-42-16 15,0 0-368-15,0 0-80 0,58 10-16 0,-58-10 0 16,26-9 160-16,-14 2 48 0,-1 0 0 0,0-4 0 16,1-3-16-16,-1 0 0 0,-3 1 0 0,1-2 0 0,-1-4 208 0,-1-2 32 15,2 1 16-15,-2-1 0 0,-3 3 48 0,2 1 16 16,0 4 0-16,-4 5 0 0,1 2 240 0,-1 4 48 15,-1 2 16-15,-1 6 0 0,-3 10 48 0,-1 8 16 16,-3 11 0-16,-3 9 0 0,-1 9-368 0,-2 7-80 16,-3 3-16-16,4-3 0 0,-1-9 320 0,2 4 64 15,1 7 16-15,1 0 0 0,2-7-784 0,4-5-128 0,3-8-64 0,2-4 0 16,-2-38 0-16,8 58 0 0,-8-58 0 0,0 0 0 31,16 55-512-31,-16-55-80 0,0 0-32 0,0 0 0 16,0 0-976-16,0 0-192 0,0 0-32 0,52-8-21552 15</inkml:trace>
  <inkml:trace contextRef="#ctx0" brushRef="#br0" timeOffset="31977.84">27187 3989 9215 0,'0'0'816'0,"-9"15"-656"0,6-8-160 0,1-1 0 0,0 0 4432 0,-1-1 864 0,3-5 160 0,-10 26 48 0,-1-1-1792 0,-4 10-336 16,-4 4-80-16,1-1-16 0,0-2-1680 0,-1 0-320 15,4-5-80-15,0-6-16 0,6-1-368 0,0-5-80 16,5-4-16-16,4-15 0 0,0 0-560 0,-3 28-160 16,3-28 0-16,0 0 0 15,0 0-576-15,0 0-192 0,17-14-48 0,-9 2-19600 16</inkml:trace>
  <inkml:trace contextRef="#ctx0" brushRef="#br0" timeOffset="32542.15">27957 3329 31327 0,'1'-9'1392'0,"-1"5"272"0,1 0-1328 0,1 0-336 15,-1 1 0-15,-1 0 0 0,0-1 1776 0,2 0 272 16,-2-4 64-16,1-3 16 0,-1 0-624 0,0 2-128 16,0 1-32-16,-1 4 0 15,1 2-400-15,0 5-96 0,-2 4-16 0,2-7 0 0,-3 34-336 0,3-34-80 0,-2 57-16 0,0-21 0 16,2 5-144-16,0 3-48 0,0-44 0 0,6 82 0 15,-2-35-208-15,0 1 0 16,3-2 0-16,-7-46 0 0,12 82 0 0,-12-82 0 0,12 79 0 0,-12-79 0 16,13 67 0-16,-13-67 0 0,13 49 0 0,-13-49 0 15,0 0 0-15,0 0 0 0,0 0 0 0,0 0 0 16,0 0 0-16,0 0 0 16,0 0 0-16,0 0 0 0,0 0 144 0,0 0-144 0,-6 10 128 0,-4-21-128 15,2 1 0-15,-5-3 128 0,0-1-128 0,-5-3 0 16,-2 0 0-16,-4 0 0 0,-1 0 0 0,-3 0 0 0,2 3 0 0,1 3 0 15,1 2 128-15,2 4-128 0,6 2 0 0,0 3 0 16,0 4 0-16,1 2 0 0,4 4 0 16,1 0 0-16,3-1 0 0,2 1 0 15,5-10 0-15,0 0 0 0,2 38-128 0,-2-38 128 0,0 0 0 0,0 0 0 16,30 50-144-16,-30-50 144 0,0 0 0 0,0 0 0 16,0 0 0-16,52 45 0 15,-52-45 0-15,0 0 0 0,0 0-128 0,59 10 128 16,-59-10-752-1,0 0-80-15,61-8-32 0,-61 8-20064 0</inkml:trace>
  <inkml:trace contextRef="#ctx0" brushRef="#br0" timeOffset="32763.29">28152 3791 14735 0,'-5'-2'1312'0,"4"2"-1056"0,1 0-256 0,-2 0 0 0,2 2 5120 0,0-1 960 0,-1 1 192 0,1-2 32 16,0 0-3536-16,0 0-704 15,0 0-144-15,-3 42-16 0,3-42-736 0,0 0-144 0,3 51-16 0,-3-51-16 16,0 0-448-16,7 55-96 0,-7-55 0 0,0 0-16 16,14 47-240-16,-14-47-64 0,0 0 0 0,0 0 0 15,0 0-128-15,0 0 0 0,0 0 0 0,0 0 0 16,48 36-512-16,-48-36-16 0,16-10-16 0,-8 3-21024 16</inkml:trace>
  <inkml:trace contextRef="#ctx0" brushRef="#br0" timeOffset="33129.17">28611 3723 2751 0,'0'0'256'0,"0"0"-256"0,7-1 0 0,-7 1 0 16,0 0 2048-16,-5 0 384 0,5 0 64 0,-4 1 0 15,-1 0 1408-15,-5 2 256 0,-4 2 64 0,-3-1 16 16,-3 3-944-16,-1 0-192 0,1 0-32 0,2 0-16 16,3-1-1424-16,3-1-288 0,-1 2-48 0,3-1-16 15,4 0-800-15,2-2-160 0,4-4-48 0,0 0 0 16,0 0-272-16,0 0 0 0,0 0 0 0,0 0 0 16,52 35-176-16,-52-35-32 0,0 0-16 0,53 23 0 15,-53-23-224-15,0 0-32 0,0 0-16 0,62 39 0 16,-62-39 32-16,0 0 0 0,0 0 0 15,49 54 0-15,-49-54 272 0,0 0 192 0,0 0-208 0,7 45 80 0,-11-36 128 0,-4-2 0 16,-2-2 128-16,-2 0-128 0,0 0 384 0,-2-2 16 16,1 1 0-16,-1-2 0 0,-2-1 208 0,2 1 32 15,1-2 16-15,4-2 0 0,0-1-272 0,-1 1-48 16,7-1-16-16,1-1 0 0,0 1-576 0,4-3-112 0,0 2-16 0,7-2-18832 16</inkml:trace>
  <inkml:trace contextRef="#ctx0" brushRef="#br0" timeOffset="33462.56">29044 3724 37775 0,'-1'-2'3360'16,"0"-1"-2688"-16,1 0-544 0,-2 2-128 16,-1 1 720-16,0 0 112 0,-2-2 32 0,-4 1 0 15,-3 1 432-15,-5 0 96 0,-3 4 16 0,-1 3 0 0,2 2-768 0,1-1-128 16,1 3-48-16,3 1 0 15,4-3-464-15,2 3 0 0,8-12 0 0,-10 27 0 0,10-27 0 0,0 0 0 16,0 0 0-16,0 0 0 0,24 50-400 0,-24-50 16 16,0 0 16-16,0 0 0 15,60 22-96-15,-60-22-32 0,0 0 0 0,61 14 0 0,-61-14 240 0,0 0 64 16,0 0 0-16,57 22 0 16,-57-22 192-16,0 0 0 0,0 0 0 0,0 0 0 0,0 0 0 0,0 0 0 15,22 58 0-15,-33-49 0 0,-3-1 304 0,-3 1 0 0,-3-1 0 0,0 1 0 16,1-1 144-16,-1 2 48 0,0-1 0 0,2-2 0 15,2-2-112-15,3 2 0 0,2-4-16 0,3 0 0 32,2-3-624-32,2-1-128 0,2-2-32 0,2 3-20464 0</inkml:trace>
  <inkml:trace contextRef="#ctx0" brushRef="#br0" timeOffset="33733.37">29348 3809 17503 0,'0'-1'1552'0,"0"1"-1232"15,0 0-320-15,0 1 0 0,0-1 2080 0,0 0 352 16,0 0 80-16,0 0 16 0,0 0 1264 0,-4 30 256 16,4-30 48-16,0 0 16 0,-4 45-2560 0,4-45-512 15,0 0-96-15,0 52-32 0,0-52-272 0,0 0-48 16,5 53-16-16,-5-53 0 15,0 0-160-15,0 0-32 0,16 53-16 0,-16-53 0 0,0 0-368 0,0 0 144 16,0 0-144-16,0 0 0 16,0 0 0-16,0 0 0 0,48 33 0 0,-48-33 0 31,0 0-1088-31,25-13-112 0</inkml:trace>
  <inkml:trace contextRef="#ctx0" brushRef="#br0" timeOffset="34271.21">29648 3926 9215 0,'0'0'816'0,"0"0"-656"15,0 0-160-15,0 0 0 0,0 0 1232 0,0 0 224 16,2 36 32-16,-2-36 16 0,0 0 2784 0,6 46 544 16,-6-46 112-16,0 0 32 0,0 0-2176 0,11 50-432 15,-11-50-96-15,0 0-16 0,0 0-1296 0,0 0-272 16,0 0-48-16,0 0-16 0,0 0-192 0,0 0-48 15,0 0 0-15,0 0 0 0,0 0-112 0,38-13-16 16,-35 5-16-16,3-2 0 0,-2 0 16 0,0-1 16 16,2-2 0-16,0-1 0 0,-1-2 0 0,4-1 0 15,-1 0 0-15,4 0 0 0,-3 2-112 0,3-1-32 0,1 2 0 0,-1 0 0 16,4 3-128-16,-16 11 0 0,24-10 0 0,-24 10 0 16,0 0 0-16,0 0-144 0,0 0 144 0,0 0-160 15,51 34-96-15,-51-34-32 0,0 0 0 0,0 0 0 16,17 60 32-16,-17-60 0 0,0 0 0 0,9 46 0 15,-9-46 96-15,0 0 32 0,0 0 0 0,8 41 0 16,-8-41 0-16,0 0 0 0,0 0 0 0,0 0 0 16,0 0 128-16,0 0 0 0,0 0 0 0,0 0-128 0,0 0 128 15,0 0 0-15,0 0 0 0,18-19 0 16,-15 12 0-16,0-3 128 0,-1-1-128 0,1 0 128 0,0-2 128 0,1 2 48 16,1-2 0-16,0 0 0 0,1-1-48 0,1-1 0 15,0 0 0-15,0-1 0 0,1-4-80 0,2 0-32 16,0-1 0-16,0 1 0 0,3 3-144 0,-2 3 0 15,0 3 144-15,1 2-144 0,-12 9 0 0,0 0 0 16,0 0 0-16,0 0 0 0,0 0 0 0,0 0 0 16,52 38 0-16,-52-38-128 0,0 0 128 0,13 57-128 15,-13-57 128-15,5 46-128 0,-5-46 128 0,6 50 0 16,-6-50 0-16,4 45 0 0,-4-45 0 0,0 0 0 16,10 50-144-16,-10-50 144 0,0 0-368 0,0 0 0 0,0 0 0 0,0 0-13216 31,0 0-2656-31</inkml:trace>
  <inkml:trace contextRef="#ctx0" brushRef="#br0" timeOffset="34463.11">30484 3812 29487 0,'-2'0'2624'0,"2"0"-2112"0,0 0-512 0,-1 1 0 0,0 1 2096 0,-1-1 304 0,1 4 64 0,-2 0 16 0,-1 4-752 0,4-9-160 15,-9 25-32-15,9-25 0 0,-5 34-768 0,5-34-144 16,0 0-48-16,0 52 0 0,0-52-368 0,0 0-80 15,0 0 0-15,15 57-128 0,-15-57 0 0,0 0 0 16,0 0 0-16,0 0 0 0,0 0-176 0,57 25-80 16,-57-25-32-16,25-8-13280 15,-25 8-2640-15</inkml:trace>
  <inkml:trace contextRef="#ctx0" brushRef="#br0" timeOffset="34716.68">30987 3142 39615 0,'-2'-4'3520'0,"2"1"-2816"0,2 2-560 0,-2 1-144 15,0 1 352-15,-2 1 32 0,2-1 16 0,-1 3 0 16,-1 3 400-16,0 5 80 0,2-12 16 0,-5 39 0 16,5-39-304-16,-4 60-48 0,4-60-16 0,-5 80 0 15,3-32-144-15,-2 3-48 0,0 6 0 0,-1 2 0 16,3-3-336-16,2 0 128 0,0-3-128 15,2-3 0-15,1-5 0 0,-3-45 0 0,9 75 0 0,-9-75 0 16,8 56-144-16,-8-56-48 0,0 0-16 0,11 55 0 16,-11-55-816-16,0 0-144 0,0 0-48 0,0 0-18320 15</inkml:trace>
  <inkml:trace contextRef="#ctx0" brushRef="#br0" timeOffset="35129.44">31213 3997 25791 0,'0'0'1152'0,"0"0"224"0,0 0-1104 0,0 0-272 0,0 0 0 0,0 0 0 16,0 0 1264-16,0 0 192 0,0 0 32 0,0 0 16 15,53 4 880-15,-53-4 176 0,0 0 48 0,36-8 0 16,-36 8-1536-16,21-11-304 0,-13 2-64 0,-1-1-16 16,-1 0 0-16,-3-2 0 0,-2-1 0 0,-2 0 0 15,-2 2 16-15,-3-2 16 0,-1 0 0 0,-4 4 0 16,-2-1-32-16,1 1-16 0,-2 4 0 0,-2 0 0 15,0 2-336-15,0 2-64 0,-1 2-16 0,0 4 0 16,1 0-256-16,2 4 0 0,1 2 0 0,2 2 0 0,1 1 0 0,2 2 0 16,8-16-192-16,-12 32 192 0,12-32-368 0,0 0 32 15,-3 47 0-15,3-47 0 16,0 0-192-16,0 0-48 0,0 0 0 0,30 49 0 0,-30-49 240 0,0 0 32 16,0 0 16-16,0 0 0 0,52 4 112 0,-52-4 32 15,23-8 0-15,-23 8 0 0,23-13 144 0,-23 13 0 16,22-15-144-16,-12 8 144 0,0-1 0 0,-10 8 0 15,14-9 0-15,-8 4 0 0,-3 2 128 0,-2 2 64 0,-1 1 0 0,0 0 0 16,0 0 160-16,0 0 32 16,0 0 16-16,0 0 0 0,3 44-240 0,-3-44-160 0,0 0 192 0,0 0-192 15,0 0 0-15,17 48 0 0,-17-48 0 0,0 0 0 32,0 0-448-32,0 0-64 0,53 10 0 0,-53-10 0 15,29-12-784-15,-15 4-176 0</inkml:trace>
  <inkml:trace contextRef="#ctx0" brushRef="#br0" timeOffset="35478.4">31594 3839 31327 0,'-1'-2'2784'0,"1"2"-2224"0,0 0-560 0,-2 0 0 0,1 2 1536 0,0-2 192 15,-1 1 32-15,-1 2 16 0,0 1-208 16,-1 3-32-16,0 2-16 0,4-9 0 0,0 0-880 0,-10 39-192 16,10-39-16-16,0 0-16 0,-7 47-192 0,7-47-32 15,0 0-16-15,-3 48 0 0,3-48-176 0,0 0 0 16,0 0 0-16,6 48 128 0,-6-48-128 0,0 0 0 15,0 0 0-15,0 0 0 0,0 0 176 0,0 0-48 16,0 0-128-16,0 0 192 0,0 0-192 0,0 0 128 16,0 0-128-16,32-7 0 0,-29 0 0 0,0-3 0 0,-2 2 0 0,2-2 0 15,-1 0 0-15,-1 0 0 0,2 0 0 0,-2 0 0 32,2-1 0-32,0 2 0 0,0 1 0 0,1 1 0 0,0 1 0 0,0 2 0 0,1 1 0 0,-1 0 144 15,-4 3-144-15,0 0 0 0,0 0 0 0,0 0 0 16,0 0 0-16,0 0 0 0,47 5 0 0,-47-5 0 15,0 0 0-15,0 0 0 0,0 0 0 0,0 0 0 16,49 5 0-16,-49-5 0 0,0 0 0 0,0 0 0 16,37-1 0-16,-37 1-176 0,0 0 48 0,0 0 0 15,41-6-896 1,-41 6-192-16</inkml:trace>
  <inkml:trace contextRef="#ctx0" brushRef="#br0" timeOffset="35668.57">31960 3861 32767 0,'-4'3'720'0,"1"-3"160"0,2 0 16 0,-1 0 16 0,1 2-720 0,-1-2-192 16,2 1 0-16,-1 1 0 16,-1-1 2288-16,2-1 416 0,0 0 96 0,0 0 16 0,-8 24-1600 0,8-24-320 15,0 0-64-15,-6 38-16 0,6-38-368 0,0 0-64 16,-4 52 0-16,4-52-16 16,0 0-368-16,2 51 0 0,-2-51 0 0,0 0 0 0,0 0 0 0,0 0-128 15,26 54 128-15,-26-54-192 16,0 0-432-16,0 0-80 15,0 0-32-15,48 3-19312 0</inkml:trace>
  <inkml:trace contextRef="#ctx0" brushRef="#br0" timeOffset="35921.87">32339 3316 40543 0,'-12'-11'1792'0,"8"7"384"0,0-1-1744 0,0 1-432 31,2 3 0-31,1 1 0 0,-1 1 432 0,0 1 0 16,-3 2 0-16,-2 4 0 0,7-8 448 0,-11 30 80 16,11-30 32-16,-10 47 0 0,10-47-368 0,-8 67-80 15,8-67-16-15,-6 82 0 0,2-36-208 0,2-1-64 16,1 1 0-16,1 1 0 0,0-47-256 0,6 86 0 16,-6-86 128-16,7 74-128 0,-7-74 0 0,9 53 0 15,-9-53 0-15,0 0 0 0,19 57 0 0,-19-57-176 16,0 0 32-16,0 0 0 15,0 0-848-15,0 0-160 0,0 0-48 0,0 0-18976 0</inkml:trace>
  <inkml:trace contextRef="#ctx0" brushRef="#br0" timeOffset="36099.75">32083 3753 9215 0,'-1'-6'816'0,"3"3"-656"0,4 0-160 0,1 2 0 16,-7 1 7168-16,0 0 1392 0,0 0 272 0,31-4 64 15,-31 4-6928-15,52-4-1392 0,-52 4-288 0,70-2-48 16,-70 2 432-16,59 2 96 0,-59-2 0 0,47 4 16 16,-47-4-592-16,0 0-192 0,56 10 0 0,-56-10 0 15,0 0-336-15,0 0-176 0,57 15-48 0,-57-15-18896 16</inkml:trace>
  <inkml:trace contextRef="#ctx0" brushRef="#br0" timeOffset="36414.28">32591 3823 30639 0,'0'0'672'0,"-11"23"144"0,11-23 16 0,0 0 32 0,0 0-688 0,0 0-176 16,0 0 0-16,0 0 0 0,-7 49 2304 0,7-49 448 0,0 0 64 0,4 55 32 16,-4-55-1744-16,0 0-336 0,0 0-80 0,26 54-16 15,-26-54-352-15,0 0-80 0,0 0-16 0,46 17 0 16,-46-17-224-16,30-6 144 0,-30 6-144 0,31-9 128 16,-15 0-128-16,-4-1 0 0,1-1 0 0,0-2 0 15,-2-1-192-15,0-1 192 16,2-2-192-16,-2 0 192 0,-1 0 0 0,-1 1 0 0,-2 1 0 0,-1 3 0 15,-2 4 0-15,-3 2 288 0,1 3-32 0,-2 3 0 16,-2 3 480-16,2-3 96 0,-8 19 0 0,8-19 16 0,-13 36-304 16,13-36-64-16,-17 54-16 0,4-20 0 0,-1 4 144 0,-1 2 32 15,-2 1 0-15,0-2 0 0,0 2 32 0,1 1 16 16,-1 1 0-16,3-1 0 0,4-1-416 0,0-3-80 16,10-38 0-16,-11 64-16 0,11-64-176 0,-4 49 0 15,4-49 0-15,0 0 0 16,-2 44-816-16,2-44-80 0,0 0-32 0,0 0 0 15,0 0-928-15,10-7-192 0</inkml:trace>
  <inkml:trace contextRef="#ctx0" brushRef="#br0" timeOffset="36593.61">32018 3373 46079 0,'-24'-10'2048'0,"14"6"400"0,3 2-1952 0,3 1-496 0,2 1 0 0,2 0 0 15,0 0 0-15,2 1-336 0,-1 1 48 0,-1 0 16 32,0-2-160-32,0 0-16 0,-10 19-16 0,-10-11 0 0,-13 4 464 0</inkml:trace>
  <inkml:trace contextRef="#ctx0" brushRef="#br0" timeOffset="36970.61">29016 3503 41471 0,'-1'0'3680'0,"-1"-2"-2944"15,1 2-592-15,1-1-144 0,1 1 160 0,1-2 0 16,-1 1 0-16,2 0 0 0,1-2-160 0,6 0 0 16,-10 3 144-16,37-3-12608 15,-37 3-2512-15</inkml:trace>
  <inkml:trace contextRef="#ctx0" brushRef="#br0" timeOffset="37398.93">32976 3008 33167 0,'0'0'2944'0,"0"0"-2352"0,0 0-464 0,45 47-128 16,-42-42 864-16,-3-5 160 16,0 0 16-16,60 89 16 0,-19-25 160 0,2 11 48 15,-5 4 0-15,-6-1 0 0,-9-3-704 0,-9-3-144 0,-8-5-32 0,-8-2 0 16,-2-5-16-16,-6-5-16 0,0-1 0 0,-1-8 0 16,3-6-160-16,-2-4-16 0,10-36-16 0,-19 64 0 15,8-37-528 1,-2-5-96-16</inkml:trace>
  <inkml:trace contextRef="#ctx0" brushRef="#br0" timeOffset="56358.33">4058 9792 10127 0,'2'-4'896'0,"0"-2"-704"0,-1 2-192 0,1 1 0 0,-1 0 1568 0,2-2 288 16,2-7 48-16,4-4 16 0,1-6 192 0,-2 1 64 16,-1 0 0-16,-1 1 0 0,0 2-128 0,-3-1-32 15,-2 4 0-15,-1-2 0 16,-1 1-336-16,-1 1-64 0,1 1-16 0,-4-2 0 0,0 1-544 0,-1-4-112 15,-2 0-32-15,-2-1 0 16,-2 0-400-16,-2 0-64 0,0 0-32 0,-1 2 0 0,1 1 0 0,-2 2 0 16,-1-1 0-16,0 2 0 0,-3 0-48 0,-1 0-16 15,0 4 0-15,-2 0 0 0,1 1-48 0,-2 4-16 0,-3 0 0 0,-1 3 0 16,-2 0-128-16,-2 4-32 0,-2 0 0 0,-2 4 0 16,0 3-128-16,0-1 128 0,2 2-128 0,0 1 128 15,1 2-128-15,0 0 0 0,2 1 0 0,-2 1 0 16,4 2 0-16,-1 2 0 0,0 0 0 0,2 4 0 15,-1 1 0-15,-1 4 0 0,2 3-128 0,1 2 128 16,1 4 0-16,1-1 0 0,2 5 0 0,1 2 0 16,3 2-144-16,1-1 144 0,1 1 0 0,3-3 0 15,0 2 0-15,3-4-128 0,1-6 128 0,1 4 0 0,3 0 0 16,1 0 0-16,1-1 0 0,1-1 0 0,3 1 0 0,1 0 0 16,3-2 0-16,3-1 0 0,3-3 0 0,-10-31 0 15,23 55 0-15,-23-55 0 0,25 46-144 0,-25-46 144 16,0 0 0-16,43 55-144 0,-43-55 144 0,0 0-128 15,46 48 128-15,-46-48-128 0,0 0 128 0,0 0 0 16,63 51 0-16,-63-51 0 16,0 0 0-16,57 35 0 0,-57-35 0 0,0 0 0 0,71 30 0 0,-71-30 0 15,0 0 0-15,78 14 0 0,-78-14 0 0,0 0 0 16,80 1 0-16,-80-1 0 0,0 0 0 0,60-6 0 0,-60 6 0 0,49-9 0 16,-49 9 0-16,50-12 0 0,-50 12 0 0,46-12 0 15,-46 12 0-15,41-15 144 0,-20 7-144 0,-2 1 0 16,-1 0 176-16,-1-3-176 0,1 0 160 0,-1-3-160 15,0 2 240-15,0-3-48 0,0 1-16 0,-1-1 0 16,-1 0 64-16,1-2 16 0,-2 1 0 0,1-1 0 16,1-1-16-16,0 0 0 0,-2-1 0 0,0-2 0 15,-3-1 0-15,2-2 0 0,0 2 0 0,-1-3 0 16,-2 0 96-16,0 0 32 16,-2 0 0-16,0 0 0 0,0 0 32 0,-1 2 16 0,-1-2 0 0,-2 2 0 0,0 1-96 0,0 0 0 31,-1-2-16-31,0 1 0 0,0-7-48 0,0 3-16 0,0 0 0 0,-2 1 0 0,0-1-48 0,1 4 0 15,-1-2 0-15,-1 3 0 0,0-1-32 0,0 3-16 16,2 3 0-16,-2 0 0 0,0 2 0 0,-2 3 0 16,1 1 0-16,-1 2 0 0,0 1 416 0,-3 0 80 15,1-1 0-15,0 0 16 0,-2 1-528 0,-1 0-80 16,0 1-48-16,-1-1 0 16,-1 2 0-16,1-1 0 0,-1 0 0 0,1 3 0 0,1 1 0 0,0-1 0 31,1-3 0-31,0 0 0 0,1 2 0 0,0-1 0 0,1 0 0 15,1 0 0-15,2 0 0 0,-2 0 0 0,3-1 0 0,-1 0 0 16,2 1 0-16,1-1 0 0,-1 1 0 0,0-1 0 16,2 2 0-16,0-1 0 0,1 1 0 0,0 3 0 31,1 1-1280-31,-1 1-256 0,2 3-64 0,-2 3 0 16,1 3-320-16,0 6-80 0,0 5-16 0,0 10-19616 0</inkml:trace>
  <inkml:trace contextRef="#ctx1" brushRef="#br0">5442 18455 0,'0'0'0,"0"0"16,90-20 0</inkml:trace>
  <inkml:trace contextRef="#ctx0" brushRef="#br0" timeOffset="67038.48">4000 13665 3679 0,'-3'-9'160'16,"1"5"32"-16,1 0-192 0,0-1 0 0,1 4 0 0,0 0 0 0,0-2 1680 0,-2-2 304 0,2 0 48 0,-1-4 16 0,-2 4 768 0,0-1 176 16,2 2 16-16,-1 1 16 0,2 3-560 0,0 0-112 15,2 3-32-15,-1 1 0 0,2 2-656 0,1 2-128 16,3 2-16-16,2 1-16 15,-9-11-528-15,0 0-96 0,0 0-32 0,48 58 0 0,-48-58-336 0,0 0-64 16,0 0 0-16,66 62-16 0,-66-62-112 0,0 0 0 16,0 0-16-16,62 54 0 0,-62-54-112 0,0 0-32 15,0 0 0-15,60 48 0 0,-60-48-16 0,0 0 0 16,0 0 0-16,66 48 0 0,-66-48-16 0,0 0 0 16,0 0 0-16,0 0 0 0,0 0 48 0,51 54 0 15,-51-46 0-15,0-1 0 0,-2-2 96 0,-2 2 32 16,-3 0 0-16,-4 1 0 0,-5 1 16 0,-3 1 0 0,-1 0 0 0,-3-2 0 15,1 0 0-15,2 0 16 0,7-4 0 0,-1 0 0 16,-4 0 16-16,-1 2 0 0,-2 4 0 0,0 0 0 16,1 0-32-16,2-2-16 0,4-1 0 0,2-1 0 15,2 1-304-15,2 0 128 0,2 0-128 0,2 0 0 16,1-1 0-16,2-1 0 0,1 0 0 0,1-1 0 16,1 0-320-16,0 0 0 0,1-1-16 0,1 1 0 15,1 1-368-15,-2-1-80 0,1 0-16 0,-1 2 0 16,-1-1-240-16,1 0-48 0,-1-4-16 0,-2 3-11664 15,1 1-2336-15</inkml:trace>
  <inkml:trace contextRef="#ctx0" brushRef="#br0" timeOffset="68323.89">3129 10328 8287 0,'0'2'736'0,"0"0"-592"0,2-2-144 0,-2 0 0 0,0 0 832 0,-2 1 128 0,4 1 16 0,-1 1 16 16,2-1 64-16,0 3 16 0,1-3 0 0,0 1 0 15,2-1-832-15,0 0-240 0,-1-2 0 0,0 2 128 16,-3-2 144-16,1 0 48 0,0 0 0 0,-3 0 0 15,-1 3 576-15,-2 1 128 0,-1 4 32 0,-3 2 0 16,-2 3 256-16,-2 3 48 0,-2 3 16 0,-4 4 0 16,0 2-560-16,2-2-112 0,3-5-32 0,-3 6 0 15,-2 7-304-15,-3 8-64 16,-1 6-16-16,-2 4 0 0,2 4-288 0,0 0 0 0,4 2 0 0,1 0 0 16,4 3-208-16,2-4 48 0,1-7 16 0,-3 9 0 0,-5 11 144 0,4 13-192 15,10 15 192-15,-5-1-192 0,-7-2 1024 0,-1-3 192 16,1-7 32-16,3 3 16 0,6 5-48 0,-4-1-16 15,-3-7 0-15,1-10 0 0,3-7-80 0,1 3-16 16,1 8 0 0,2 2 0-16,4 4-208 0,2-6-32 0,4-6-16 0,2-10 0 0,-7-60-320 0,22 106-64 15,-22-106-16-15,39 98 0 0,-39-98-96 0,57 85-32 16,-57-85 0-16,81 70 0 0,-81-70-128 0,56 58 160 16,-56-58-160-16,0 0 160 0,70 64-160 0,-70-64 0 0,0 0 144 0,56 38-144 15,-42-31 0-15,-1-1 0 0,-2-4 0 0,-2-2 0 16,-1 0 0-16,1-1 0 0,-2-2 0 0,-2 0-128 15,1-1-64-15,0 1-16 0,-2-1 0 0,-1 0 0 32,0 2-1136-32,-3 1-208 0</inkml:trace>
  <inkml:trace contextRef="#ctx0" brushRef="#br0" timeOffset="69642.34">6004 13857 12895 0,'-3'0'1152'0,"2"-2"-928"0,1-1-224 0,0 2 0 0,0 0 1072 0,-1-1 160 0,1 1 48 0,-5-2 0 16,-2 3 608-16,0 1 128 0,-1 6 32 0,-2 3 0 16,1 6-464-16,1 4-96 0,-1 4-16 0,4 1 0 31,-1 1-432-31,3 2-80 0,3-28-32 15,0 69 0-15,0-69-224 0,12 81-64 0,-12-81 0 0,21 84 0 16,-21-84-304-16,31 77-64 0,-31-77-16 0,0 0 0 16,59 82-80-16,-59-82-32 0,0 0 0 0,62 49 0 15,-62-49 272-15,0 0 48 0,71 31 16 0,-71-31 0 16,48 3 144-16,-24-9 16 0,0-2 16 0,3-4 0 0,0-4-16 16,1-4 0-16,0-3 0 0,-2-1 0 0,-2-4 224 0,0-3 32 15,-3-2 16-15,-3-1 0 0,-1-1-16 0,-4 1-16 16,-2 2 0-16,-1-4 0 0,-3 0-128 0,-1-10-32 15,-2-7 0-15,-5-4 0 0,-2 2-272 0,-7 3-48 16,-3 2-16-16,-5 8 0 0,-3 4-128 0,-2 5-48 16,-1 7 0-16,-3 4 0 0,2 7 0 0,-4 4 0 15,-2 5 0-15,-1 3 0 0,1 4-208 0,-5 4-208 16,-2 5 32-16,2 1 16 16,5 4-672-16,-3 7-128 0,0 4-16 0,0 7-16 15,4 5-608-15,2 3-128 0,2 6-32 0,4 2-19344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9:13:35.1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7T19:15:05.970"/>
    </inkml:context>
  </inkml:definitions>
  <inkml:trace contextRef="#ctx0" brushRef="#br0">8815 12979 13823 0,'-3'0'1216'0,"2"0"-960"0,1 0-256 0,0 0 0 0,0 0 960 0,-1 0 160 0,-1 2 32 0,1-2 0 16,-2 1 1408-16,-1 1 272 0,1-1 64 0,0 2 16 15,3-2-464-15,0 4-80 0,0-3-32 0,-1 1 0 16,2 1-960-16,2-2-192 0,1-1-32 0,2-1-16 15,-1-1-544-15,4-2-96 0,2-3-32 0,3-2 0 16,2-2 816-16,1-3 144 0,1-2 48 0,2-4 0 31,0 0-1664-31,4-7-320 0,5-5-64 0,4-3 0 0,2-3 768 0,1-1 144 0,0 0 48 0,1-1 0 16,0 2-128-16,-3 0 0 0,-2 2-16 0,-1 1 0 0,-1 4-112 16,-3 3 0-1,-3 3-128-15,-2 3 192 0,-3 3-192 0,-4 4 128 0,-3 2-128 0,-4 2 0 0,-1 3 0 0,-3 2-256 16,-1 2 16-16,-1 2 16 15,-1-1-672-15,0 4-144 0,1-1-32 0,-2 2 0 16,0 2-768-16,0 4-144 0</inkml:trace>
  <inkml:trace contextRef="#ctx0" brushRef="#br0" timeOffset="491.45">9164 14208 29487 0,'4'-1'2624'0,"1"-2"-2112"0,-1 0-512 0,-1 1 0 0,0-1 2032 0,1-1 288 0,6-5 64 0,5-6 16 16,8-7-672-16,4-5-144 0,0-2-32 0,-1-2 0 16,3-2-560-16,0-1-112 0,2 0-32 0,-1-1 0 15,1 1-208-15,-3 2-64 0,1 3 0 0,-4 3 0 16,-1 3-160-16,-4 3-32 0,-2 5-16 0,-18 15 0 16,0 0-240-16,33-24-128 0,-29 21 160 0,-3 1-160 15,1 2 0-15,-4 0-192 0,1 2 16 0,-3-1 0 31,-1 4-672-31,0-1-144 0,1 1-32 0,-2 2 0 16,0 3-464-16,-1 2-112 0</inkml:trace>
  <inkml:trace contextRef="#ctx0" brushRef="#br0" timeOffset="824.81">9081 15260 30399 0,'1'-3'2704'0,"2"0"-2160"0,1-1-544 0,-1-1 0 15,1 1 2192-15,4-4 336 0,-8 8 64 0,32-38 16 16,-2 2-976-16,6-9-192 0,1-2-32 0,0-1-16 16,2 0-368-16,0-1-64 0,0 2 0 0,-2 6-16 15,-3 6-368-15,-7 5-64 0,-2 2 0 0,-4 3-16 16,-21 25-368-16,34-36-128 0,-34 36 0 0,0 0 0 16,34-32-784-16,-34 32-256 0</inkml:trace>
  <inkml:trace contextRef="#ctx0" brushRef="#br0" timeOffset="4301.12">5681 13823 27647 0,'1'1'2448'0,"0"-1"-1952"0,1 0-496 0,1 0 0 0,0 0 1472 0,2 2 208 15,-5-2 48-15,0 0 0 16,54 2 64-16,-54-2 0 0,79-1 16 0,-25-3 0 16,9-2-976-16,11-1-192 0,9 0-32 0,3 3-16 0,0 1 0 0,-1 0 0 15,0 0 0-15,-2 2 0 0,2 1-16 16,-4 0-16-16,-1 3 0 0,-4 2 0 0,-1 4-80 0,-6-2-16 16,-4 1 0-16,-1-3 0 0,-5-1-80 0,2 0-32 15,1-1 0-15,-4 0 0 0,-3 1 16 0,-55-4 0 16,99 6 0-16,-99-6 0 0,75-2-16 0,-75 2 0 15,55-3 0-15,-55 3 0 0,45-8-96 0,-45 8 0 0,0 0-16 0,0 0 0 32,50-6-240-32,-46 6 128 0,-3 0-128 0,-2 3 0 31,-3 1-496-31,-5 6-192 0,-3 4-32 0,-14 0-22192 0</inkml:trace>
  <inkml:trace contextRef="#ctx0" brushRef="#br0" timeOffset="11621.14">5787 14850 35007 0,'1'-2'3120'0,"2"1"-2496"0,0 0-496 0,0 1-128 0,1 0 992 0,4-2 176 0,5-1 48 0,10-1 0 16,10-3-336-16,8-1-64 0,3 1-16 0,1-3 0 15,3 0-368-15,3-2-80 0,2 1-16 0,4-2 0 16,4 2 16-16,1 1 0 0,1 0 0 0,-10 3 0 16,-9 3-96-16,7-2-32 0,7 2 0 0,5-1 0 15,5 0-96-15,1 1-128 0,-2 1 176 0,-4 2-176 16,-2-1 240-16,-3 2-64 0,-4 2-16 0,1-2 0 0,0 1 64 16,-3 1 16-16,2 0 0 0,-6 1 0 0,-3 0-96 0,-45-3-16 15,81 7 0-15,-81-7 0 0,62 7-128 0,-62-7 0 16,0 0 0-16,0 0 0 15,69 26-608-15,-63-19-96 0,-5 3-32 0,-5 4-19744 16</inkml:trace>
  <inkml:trace contextRef="#ctx0" brushRef="#br0" timeOffset="17393.38">31485 17907 2751 0,'3'-8'256'0,"0"1"-256"0,0 2 0 0,-2 2 0 0,2 1 384 0,-1-1 16 15,0-4 16-15,3-5 0 16,-1-3-64-16,0-2-16 0,-3 1 0 0,-1 2 0 0,-2 2-208 0,-3 2-128 16,-2 1 160-16,-1 2-160 15,-2 2 0-15,-1 0 0 0,-1 1 0 0,1 0-160 0,-2 1 160 0,2 2-128 0,-2-1 128 0,2 2-128 16,1 3-64-16,0 1-16 15,-1 3 0-15,0 3 0 0,-3 6 208 0,14-16 0 16,-33 42 0-16</inkml:trace>
  <inkml:trace contextRef="#ctx0" brushRef="#br0" timeOffset="17915.64">31436 17334 13823 0,'-28'-46'1216'0,"2"5"-960"0,6 10-256 0,6 10 0 0,-1 0 960 0,-13-14 160 16,-22-28 32-16,-25-33 0 0,-24-24-592 0,-7-6-112 16,9 16-32-16,19 9 0 15,25 6-1536-15,31-1-304 0,37-6-64 0,40-28-16 0</inkml:trace>
  <inkml:trace contextRef="#ctx0" brushRef="#br0" timeOffset="34231.07">9414 8936 16575 0,'-10'7'1472'0,"5"-3"-1168"0,1 2-304 0,-1-2 0 0,4 1 1808 0,-1-3 304 15,1 3 64-15,-3 2 16 0,0 5 176 0,-4 4 48 16,3 2 0-16,-2 1 0 0,3-1-576 0,-2-1-112 16,3 0-32-16,-1-3 0 0,1 0-864 0,2 0-192 15,1-1-16-15,1-3-16 0,2-2-192 0,0-2-32 16,2 0-16-16,2-5 0 0,5-2 64 0,0-5 16 16,4-1 0-16,1-3 0 0,3-3 128 0,2-4 48 15,4-2 0-15,2-5 0 0,2-5 16 0,6-3 16 0,2-5 0 16,2-2 0-16,0-2-16 0,-2 0 0 0,1 1 0 0,-3 2 0 15,-3 3-48-15,-4 4-16 0,-4 1 0 0,-1 3 0 16,0 3-96-16,-3 4-32 0,-1 3 0 0,-3 2 0 16,-1 3-192-16,-4 1-64 0,-2 3 0 0,-1 1 0 15,-4 1-192-15,0 0 128 0,-1 3-128 0,-3-1 0 16,1 1 0-16,-1 1 0 0,1-3 0 16,-1 2 0-16,0-1 0 0,-1 1-240 0,3-1 32 0,-1 0 0 15,0-2-736 1,1 2-144-16,1-2-16 0,-1 2-16 0,0 1-336 0,-1-1-64 0,-1 0-16 15,-2 0-19632-15</inkml:trace>
  <inkml:trace contextRef="#ctx0" brushRef="#br0" timeOffset="69805.53">8064 10370 23951 0,'1'-1'2128'0,"-2"-2"-1696"0,-1 0-432 0,1 0 0 0,0 0 1312 0,-2-2 176 0,-3-5 48 0,-5-9 0 0,-3-3 976 0,-6-5 208 16,-3 2 32-16,-2-1 16 0,-3 2-1536 0,-6 0-304 16,-2 1-64-16,-3 1-16 0,-5 2-320 15,-5-3-64 1,-8 1-16-16,-9-2 0 0,-11 0-64 0,-6 4 0 16,-9 3-16-16,-7 9 0 0,-4 9-160 0,13 3-16 15,19 1-16-15,-8 6 0 0,-17 7-176 0,-14 10 0 16,-10 9 0-16,-5 6 0 0,7 2 0 0,6 0 0 15,9-1 0-15,13-2 0 0,13-1 0 0,17-1 0 0,16-2 0 0,11-3 0 16,11 0 0-16,9 4 0 0,9 3 0 0,5-2 0 16,-1-40 0-16,17 74 0 0,-17-74 0 0,55 99 0 15,-55-99-176-15,92 96 176 0,-92-96-128 0,117 80 128 16,-52-51 0-16,9-3-128 0,9-2 128 0,9-9 0 16,3-9 0-16,3-6-128 0,7-6 128 0,8-2 0 15,7-2 0-15,0-6-128 0,-3 1 128 0,-2-4 0 16,-4 1 0-16,-9 0 0 0,-9-2 0 0,-6-3-128 15,-6-2 128-15,-3-1 0 0,-6 1 128 0,-8 0-128 16,-8-1 384-16,-9 2 0 0,-5 1 0 0,-6 1 0 0,-4-2 128 16,-6-2 16-16,-7 4 16 0,-3-4 0 0,-5 1 64 0,-7-5 16 15,-4 2 0-15,-7-3 0 0,-5-2 144 0,-10-3 16 16,-4-4 16-16,-10-2 0 0,-3-3-160 0,-4 4-16 16,2 4-16-16,-7 0 0 15,-7 0 144-15,-13-1 16 0,-12 0 16 0,-12 1 0 0,-10 3-624 0,-11 9-112 16,-2 10-48-16,-7 9 0 0,-8 12 0 0,-1 5 0 15,15 2 0-15,-11 9 0 0,-10 9 0 0,7 3 0 16,21-4 0-16,3 4 0 0,1 4 0 0,9 1 0 16,10 4 0-16,14 2 0 15,13 0-1008-15,8 2-192 0,7 1-32 0,9-3-16 16,7 2-528-16,5 11-96 0,5 14-32 0,5 8-20416 0</inkml:trace>
  <inkml:trace contextRef="#ctx0" brushRef="#br0" timeOffset="81665.36">15959 2870 13823 0,'1'-3'1216'0,"-1"1"-960"0,0 2-256 0,0 0 0 0,0 0 992 0,0 0 160 0,0 0 16 0,0 0 16 16,-1 0 1184-16,0 3 224 0,1 0 48 0,-2 1 16 15,2 2-1056-15,2 1-192 0,0 0-64 0,1 0 0 16,3 2-256-16,1-4-64 0,-1 4-16 0,-1-4 0 16,0 0-112-16,2 0 0 0,0 1-16 0,1 1 0 15,2 0-304-15,-1 2-64 0,-1-1-16 0,0 1 0 16,0 0-240-16,0 3-64 0,-1-1 0 0,-1-1 0 16,-1 0-48-16,0 1-16 0,0 2 0 0,-1 2 0 15,1 2-128-15,-1 2 160 0,-1-2-160 0,1 0 160 16,-1 0-160-16,-2-3 0 0,2 0 144 0,0-1-144 0,0-1 0 15,0 1 0-15,-2-3 0 0,2 1 128 0,0 0-128 0,-1-1 0 16,1 0 0-16,0 0 0 0,0-1 0 0,0-2 0 16,-2-3 0-16,1 0 0 0,-1 0 0 0,2 1 0 15,-2-3 128-15,1 1-128 0,-1-1 160 0,-1-1-32 16,3-1-128-16,-2 0 192 0,2-1 0 0,0-2-16 16,0 0 0-16,0-1 0 0,-2 1 32 0,2-1 16 15,0-3 0-15,-1 0 0 0,1-2 16 0,0-1 0 16,1-1 0-16,-2 2 0 0,-1 1 0 0,1 0 0 0,0-5 0 0,0-1 0 15,1-2 0-15,-2-1 0 0,0 3 0 0,1-1 0 16,-1-4-32-16,1 1 0 0,1-2 0 0,-1 0 0 16,0 2-16-16,-1 1-16 0,1 1 0 0,-1 1 0 31,0-1-176-31,1 2 192 0,-1 0-192 0,1 0 192 0,-1 1-192 0,-1 0 160 0,2 5-160 0,-1-2 160 16,0 3-160-16,-1 0 0 0,2 3 0 0,-1-1 128 15,1 3-128-15,-1 0 0 0,0 1 0 0,2 1 0 16,-3 0 0-16,2 0 0 0,0 1 0 0,1 1 0 15,-1-1 0-15,1 2 0 0,-1 0 0 0,0 1 0 16,1 2 0-16,-1 1 0 0,3 1 0 16,-3 2 0-16,3 1 0 0,-2 1 0 0,-1-1 0 0,1 2 0 0,0 1 0 0,1 0 0 15,0 1 0-15,1 0 0 0,-1-1-128 0,0 0 128 32,2 1 0-32,1 1 0 0,0-2 0 0,1 0-144 15,-8-14 144-15,0 0 0 0,0 0-144 0,34 55 144 16,-25-43 0-16,-1-1-144 0,1 2 144 0,-2-4-208 15,0 0 80-15,0 1 128 0,-7-10-192 0,0 0 192 0,0 0-192 16,0 0 192-16,52 46-192 0,-43-38 192 0,-1-1-160 16,-1-3 160-16,2 1 0 0,-2 0-144 0,1-2 144 0,1-2 0 15,-2 0 0-15,0-2 0 0,0 0 0 0,-1-2 0 16,-1-2 0-16,-1 1 0 0,1-3 0 0,-1 0 0 16,2-3 192-16,-2-1 32 0,1-3 0 0,0 0 0 15,-1 1 160-15,0-4 48 0,0-1 0 0,1-4 0 16,-1 0 16-16,-1-4 16 0,1 0 0 0,-1 0 0 15,0 2-64-15,-2 0-16 0,2 2 0 0,0 0 0 16,-2 3-128-16,1 2-16 0,-1 0-16 0,0 1 0 16,1 1-96-16,-1 0-128 0,-1 3 176 0,0-1-176 15,2 2 144-15,-2 1-144 0,0 0 0 0,0 0 144 0,1 2-144 0,-1-2 0 16,1 4 0-16,-1 0 128 0,0 1-128 0,-1-1 0 16,1 2 0-16,-1 0 0 0,1-1 0 0,-2 3 0 15,2 0 0-15,0 1 0 0,-1-1 0 0,-1 1 0 16,2 1 0-16,-1-2 0 0,1 2-192 0,0 0 0 15,-1 0-16-15,1 0 0 16,1 2-464-16,-1-2-96 0,1 1 0 0,2-1-16 16,1 3-400-16,1 0-80 0,-3 1-16 0,1 2 0 15,0-2-128-15,-3 3-48 0</inkml:trace>
  <inkml:trace contextRef="#ctx0" brushRef="#br0" timeOffset="84919.69">16294 3630 7359 0,'1'-7'656'0,"-1"4"-528"0,2 0-128 0,-1 0 0 16,-1 2 1648-16,0-1 288 0,0 1 64 0,-1 0 16 15,2-2 880-15,-2-1 176 0,1 1 48 0,-2 1 0 16,2 1-448-16,-1 1-96 0,1 1-16 0,-2 2 0 0,2 0-1152 0,-1 1-224 15,1 2-48-15,-1 1-16 0,-1 1-416 0,1 1-96 16,-1-1-16-16,2 2 0 16,-1 0-256-16,1 0-48 0,0 0-16 0,0-2 0 0,0 2-16 0,0 0 0 15,0 1 0-15,1-1 0 0,-2-1-32 0,1 1-16 16,0 0 0-16,0 1 0 0,0 2-16 0,0-1-16 31,0 1 0-31,0 1 0 0,-1-1-48 0,1 0 0 0,0-1 0 0,0 1 0 16,0 1-128-16,-2-1 160 0,4 0-160 0,-2-2 160 15,0 2-160-15,-2-2 128 0,4 2-128 0,-2-2 128 16,0 0-128-16,0 1 0 0,0-1 0 0,0 0 128 16,1-1-128-16,0-2 0 0,1 1 144 0,-1-1-144 15,2 1 0-15,-2-2 144 0,1 0-144 0,-1 0 0 16,-1-1 160-16,2-1-160 0,-1 1 128 0,0 1-128 16,1 0 128-16,-2-1-128 0,0 1 128 0,0 0-128 15,0-1 0-15,-2-1 128 0,2 1-128 0,-1 0 0 16,1 1 0-16,-1-2 128 0,1 2-128 0,-2-1 0 15,2 1 128-15,-1-1-128 0,-1-1 0 0,2 1 128 16,-1 0-128-16,1-2 0 0,-1 0 144 0,1 0-144 0,-2-1 0 0,2 0 144 16,0-2-144-16,0 2 0 0,0-1 176 0,0 1-176 15,2-2 160-15,-2 0-160 0,1 1 176 0,-1-1-176 16,1 1 192-16,2-1-192 0,-1 0 160 16,-1 1-160-16,2-1 128 0,-2 1-128 0,1-1 0 0,1-1 128 15,-2 0-128-15,2 1 0 0,1-1 0 0,0 0 128 16,2-1-128-16,0 1 0 0,1-1 128 0,-2-2-128 15,4 1 128-15,-2 1-128 0,1-2 128 0,-1 0-128 0,2 1 128 0,-1 0-128 16,1-1 128-16,-1 0-128 0,2 2 128 0,0-2-128 16,3 0 0-16,1 2 128 0,1 0-128 0,2-2 0 15,-1 0 0-15,1 1 0 0,-2 1 128 0,2-2-128 16,-1 2 0-16,-2-2 0 0,2 2 0 0,-2-1 0 16,0 1 0-16,0-1 0 0,0 1 0 0,-1 0 0 15,1-1 0-15,-1 2 0 0,-1 2 0 0,1-2 0 16,0 0 0-16,1 1 0 0,-1 0 0 0,-1 1 0 15,1-2 0-15,0 1 0 0,1 1 0 0,-1-1 0 16,1-1 0-16,0 1 0 0,1-1 0 0,4 0 0 16,2 0 0-16,0 2 0 0,0-2 0 0,0 0 0 0,-1 0 0 0,3 0 0 15,1 0 0-15,0-2 0 0,3 2 0 0,-2-1 0 16,1 1 0-16,-2-1 0 0,0 1 0 0,-2-2 0 16,1 2 0-16,-3 2 0 0,1-4 0 0,-3 2 0 15,2-1 0-15,-3 1 0 0,0-2 0 0,0 2 0 16,0 0 0-16,0 0 0 0,-2-1 0 0,4 0 0 15,0 1 0-15,5-2 0 0,0 1 0 0,3 1 0 16,2 0 0-16,-1 0 0 0,-1 0 0 0,-1 0 0 16,1 0 0-16,-1 0 0 0,-2 1 0 0,0 1 0 0,1 0 0 0,-1 1 0 15,-1 1 0-15,1 1 0 0,-3-3 0 0,0 1 0 16,3 0 0-16,-1 0 0 0,-1 0 0 0,2-3 0 16,2 1-128-16,1-1 128 0,4 2 0 0,1-2 0 15,4 1 0-15,-3-1 0 0,0 1 0 0,1 1 0 16,4-1 0-16,-3 2 0 0,1 1 0 0,-4 1 0 15,-1-1 0-15,-1-1 0 0,5 1 0 0,-1-3 0 16,-1 1 0-16,3-1 0 0,7-2 0 0,0-1 0 16,1 1 0-16,3-1 0 0,2 2 0 0,2-1 0 15,-4 1 0-15,-1 1 0 0,2 1 0 0,2-1 0 0,2 1 0 0,2-4 0 16,1 1 0-16,0-2 0 0,-1 2 0 0,-1-2 0 31,1 1 0-31,0 1 0 0,-2 2 0 0,2-1 0 0,-3 0 0 0,-2 0 0 0,2-1 0 0,-7 0 0 16,-3-1 0-16,0 1 0 0,5-1 0 0,2 2 0 15,2 0 0-15,-4 3 0 0,-2 0 0 0,-3 0 0 16,-4 0 0-16,-3-2 0 0,-3 2 0 0,1-3 0 16,5 0 0-16,1 0 0 0,3-2 0 0,-1 1 0 15,-2 0 0-15,0 1 0 0,0 0 0 0,2 0 0 16,1 1 0-16,-2 0 0 0,-1 2 0 0,-1-1 0 0,0 1 0 0,-2-2 0 16,0 2 0-16,2-3 0 0,0 0 0 0,0 0 0 15,-4 0 0-15,6 0 0 0,2 1 0 0,-2-1 0 16,1 3 0-16,-2-2 0 0,1 4 0 0,-3-1 0 15,-4 0 0-15,-2 0 0 0,2-1 0 0,-1 0 0 16,-2-2 0-16,3 1 0 0,3-2 0 0,2 1 0 16,0-1 0-16,-2 0 0 0,-2 0 0 0,-2 0 0 15,1 0 0-15,2 2 0 0,-1-1 0 0,-1 2 0 0,1-2 0 16,-2 2 0-16,0 0 0 0,-2-2 0 0,0 2 0 0,-5 0 0 31,-2-3 0-31,0 0 0 0,3 0 0 0,-1 0 0 16,1 0 0-16,-1 0 0 0,2 1 0 0,-1-2 0 15,1 1 0-15,-1 0 0 0,1 0 0 0,-5 0 0 16,0 1 0-16,0 1 0 0,0-2 0 0,-1 1 0 16,1 1 0-16,-4-1 0 0,2 2 0 0,-5-2 0 15,-2 1 0-15,-2-1 0 0,2 1 0 0,-2-2 0 16,1 1 0-16,2-1 0 0,-2 1 0 0,0-1 0 16,-1 2 0-16,-3-2 0 0,0 0 0 0,0 0 0 0,0-3 0 15,2 3 0-15,-2 0 0 0,1-1 0 16,1-1 0-16,-2 1 0 0,-3 1 0 0,2-2 0 0,-1 1 0 0,1 0 0 15,-2-1 0-15,2 1 0 0,-2 1 0 0,-1-2 0 16,0 2 0-16,0-1 0 0,-1 1 0 0,3-2 0 16,-2 1 0-16,-1 0 0 0,1 1 0 0,-1-2 0 15,0 2 0-15,0-1 0 0,1 1 0 0,-1-2 0 16,0 1 0-16,1-2 0 0,0 2 0 0,-1-2 0 16,1 1 0-16,-1-2 0 0,0 1 0 0,0 1 0 15,1-3 0-15,-2 0 0 0,-1-1 0 0,1 0 128 0,-1-1 16 0,2-1 0 16,-4 1 0-16,2-2 0 0,-1 1 96 0,0-2 16 15,-1 1 0-15,-1-2 0 0,1 0-64 0,-1 0-16 16,-1-2 0-16,1 0 0 0,-2-1-48 0,0 0 0 16,1-2 0-16,-2-1 0 0,2 0 64 0,-1 0 0 15,0-1 0-15,1-2 0 0,-1-1 32 0,1 3 16 16,1 1 0-16,0-2 0 0,-1 3-48 0,0-3-16 16,1 2 0-16,0-1 0 0,-1-1-176 0,0 0 160 15,1 3-160-15,0 1 160 0,0 2-160 0,1-1 0 0,0 0 0 0,-1-2 128 16,2 1-128-16,-1 2 0 0,1 2 0 0,0 2 0 15,-1 2 0-15,2 0 0 0,0 1 0 0,0 1 0 16,2 2 0-16,-2-1 0 0,0-1 0 0,0 3 0 16,0-1 0-16,0 0 0 0,0 0 0 0,0-1 0 15,0 2 0-15,0-2 0 0,-2 0 0 0,2 1 0 16,0-1 0-16,2 0 0 0,-2-1 0 0,0 3 0 16,0-3 0-16,0 2 0 0,1 2 0 0,-1-2 0 15,1 0 0-15,-2 2 0 0,1 0 0 0,0-1 0 16,1 2 0-16,-1-1 0 0,0 1 0 0,0-2 0 0,0 2 0 0,2 0 0 15,1 0 0-15,0 2 0 16,1-2 0-16,0 1 0 0,3 2 0 0,0 0 0 16,0 1-512-16,3 0-48 0,-1 2 0 0,-1 1 0 15,1 1-912-15,-1 1-176 0,-8-9-32 0,0 0-19792 16</inkml:trace>
  <inkml:trace contextRef="#ctx0" brushRef="#br0" timeOffset="86077.06">22435 2826 2751 0,'-2'0'256'0,"2"0"-256"0,0-1 0 0,0 1 0 0,0 0 576 0,0 0 80 15,2 0 16-15,-2 0 0 0,-2 1 352 0,2 0 64 16,-1 2 0-16,-1 1 16 0,1 1 304 0,0-1 48 16,-2 0 16-16,0 2 0 0,0-1 400 0,-1 0 96 15,0 0 16-15,-1 0 0 0,-2 0 368 0,2 1 80 16,-2-1 0-16,1 1 16 0,-1 1-640 0,0 0-128 15,1 2-16-15,-1-1-16 0,1 2-816 0,-1 0-144 0,2 3-48 0,-1-1 0 16,-1 3-304-16,1 0-64 16,2 1-16-16,-2-1 0 0,5 2-128 0,0-1-128 0,1 1 144 15,2-2-144-15,-2-15 208 0,0 0-48 0,0 0-16 0,0 0 0 16,26 75 80-16,-20-62 16 0,-6-13 0 0,0 0 0 16,0 0-96-16,0 0-16 0,45 66 0 0,-45-66 0 15,0 0 0-15,0 0 0 0,0 0 0 0,52 50 0 16,-42-43 0-16,1-2 0 0,2 1 0 0,-2 0 0 0,2-2 16 0,-2 0 0 15,2 0 0-15,1 1 0 0,2-1 32 0,-1 0 0 16,1 0 0-16,-1-1 0 0,-1 1-16 0,-1-1 0 16,1 0 0-16,-1 0 0 0,0-2-32 0,-1 1-128 15,1-1 192-15,0-1-64 0,-2-1 32 0,0-1 0 16,1-1 0-16,-1 1 0 0,0-4 112 0,2-1 32 0,1-2 0 16,-1 0 0-16,1-1 96 0,-3-2 32 0,2 0 0 0,-2-1 0 15,-2 3 16-15,-1-4 0 0,2-2 0 0,0-1 0 16,0-4 0-16,-2 0 0 0,1 0 0 0,-4 1 0 15,1 0-80-15,-3 0-16 0,1-1 0 16,-2 2 0-16,-2 0-48 0,-2 1-16 0,1-1 0 0,-3 1 0 16,-1 0-32-16,0 1-16 15,-1 0 0-15,-2 1 0 0,0 2-48 0,0 1 0 16,1 1 0-16,-3-1 0 0,0-1-48 0,-3 0-16 0,1 1 0 0,-1 0 0 16,2 1 0-16,-2 0 0 0,2 1 0 0,-2-2 0 15,-1 2-128-15,0 0 160 0,0 1-160 0,-2-2 160 16,1 4-160-16,-1-2 0 0,-1 2 0 0,0-1 128 0,0 2-128 0,-1 0 0 15,-1 1 0-15,1 1 0 0,0 0 0 0,-1 3 0 16,1-1 0-16,1 1 0 0,1 2 0 0,1 2 0 16,-1 1 0-16,4-2 0 0,0 3 0 0,2-1 0 15,2 3-128-15,1 1 128 16,1 0-688-16,3 3-64 0,2 1-16 0,2 3 0 16,-1-14-928-16,0 0-192 15,0 0-32-15,24 96-19888 0</inkml:trace>
  <inkml:trace contextRef="#ctx1" brushRef="#br0">20259 11033 0,'0'0'0,"0"0"0,81-82 0,-40 12 15,-9 3-15,2 0 16,-6 6 0,6 8-16,-34 53 15,0 0-15,143-301 32</inkml:trace>
  <inkml:trace contextRef="#ctx0" brushRef="#br0" timeOffset="91554.89">20225 3497 11055 0,'-17'-4'976'0,"7"1"-784"0,0 2-192 0,2-1 0 0,2 1 912 0,-1-1 144 0,-3 1 32 0,-8-2 0 16,-10-1 976-16,-12-3 208 0,-6 1 32 0,0-1 16 15,-3-1-400-15,-2 0-96 0,3 1-16 0,3 0 0 16,3 2-528-16,2 0-128 0,2 4 0 0,-3-2-16 0,-2 2-320 15,-2 1-64-15,-6 0-16 0,-2 1 0 0,0 2-208 0,-2 0-32 16,0 0-16-16,-5 1 0 0,-5 0-160 0,-2 0-16 16,2 3-16-16,3-1 0 0,3 1-32 0,1-1 0 15,1 1 0-15,2 0 0 0,1 1-48 0,2 0-16 16,1 1 0-16,3-2 0 0,3 2-48 0,4-3-16 16,3-2 0-16,3 0 0 0,2-1 0 0,1 0-128 15,-1 0 192-15,2-2-64 0,3 2 0 0,1-3-128 16,0 1 192-16,0-1-64 0,-1 2-128 0,0-1 160 0,1-1-160 15,0 0 160-15,3 1-160 0,2-2 128 0,0 0-128 0,3 1 128 16,0-2-128-16,1 2 0 0,1-1 0 0,3-1 128 16,1 1-128-16,3 0 0 0,0-1 0 0,3 1 0 15,0-1 0-15,3-1 0 0,0 2 0 0,1 0 0 16,1-2 0-16,2 1 0 0,2 1 0 0,-1-2 0 16,4 2 0-16,-1-2 0 0,3 2 0 0,0-2 0 15,1 1-144-15,1-1 144 0,1 2-192 0,-2 0 192 16,1-2-192-16,-2 1 64 0,0 1 128 0,-2 0-208 15,0-1 208-15,-1 1 0 0,-3 1-160 0,1 0 160 0,-2 1 0 16,0 1 0-16,-2-1 0 0,0 0 0 0,-1 2-160 16,-2 0 160-16,0 0-208 0,-1 1 80 15,-1 2-320-15,0-2-48 0,0 2-16 0,-1-1 0 16,-1 1-1600-16,-2 2-336 0</inkml:trace>
  <inkml:trace contextRef="#ctx0" brushRef="#br0" timeOffset="92032.35">17996 3351 9215 0,'-28'12'400'0,"14"-7"96"0,-3 4-496 0,1-1 0 0,3-1 0 0,2-1 0 0,-6 4 896 0,-12 6 96 0,-14 6 16 0,-9 4 0 0,0 0 1296 0,4-2 272 16,4-4 48-16,4-3 16 0,8-1-336 0,2-5-80 15,6-1-16-15,3-3 0 0,4-1-672 0,4-2-144 16,5-1-32-16,1-2 0 0,4 0-672 0,1-1-144 16,4 0-32-16,4-1 0 0,1 1-160 0,4-3-32 15,3 0-16-15,3-1 0 0,6 1-64 0,2-1-16 16,6 0 0-16,2 1 0 16,3 0-96-16,4 3-128 0,2 2 176 0,1 2-176 15,-2 0 0-15,0 2 0 0,1 4 0 0,0-2 0 0,-4 1 0 0,1-2 0 0,-4 1 0 0,-3-2 0 16,-2-1 0-16,-5 0 0 15,1-1 0-15,-2 0-144 0,0-1 144 0,-1 1 0 16,-1-1 0-16,-3 1 0 0,-4-1-144 0,-4 0 144 16,1 0-160-16,-4 0-11344 0,2-1-2256 0</inkml:trace>
  <inkml:trace contextRef="#ctx0" brushRef="#br0" timeOffset="92459.35">19522 3231 6447 0,'12'-1'576'0,"-3"1"-576"0,-1 1 0 0,1 1 0 0,-1-1 528 0,1 1 0 0,5 0 0 0,9 3 0 16,15 2 848-16,14 3 160 0,13 2 48 0,6 1 0 16,3 1 336-16,4 0 80 0,0 0 16 0,-2-2 0 15,-4 0-304-15,-3-2-64 0,2 0-16 0,-3 0 0 0,-6-3-192 16,-7 0-32-16,-4-1-16 0,-10 0 0 0,-6-1 192 0,-8 2 32 15,-7-1 16-15,-7 0 0 0,-8-1-528 0,-5 2-96 16,-4 0-32-16,-5 0 0 0,-5 2-320 0,-7 1-64 16,-4 0-16-16,-6 0 0 0,-3-1 64 0,-4 1 16 15,-6 0 0-15,-7 2 0 0,-4-1-32 0,-2 2-16 16,1 1 0-16,4-4 0 0,5-1-224 0,-1 1-32 16,-3 0-16-16,-3 2 0 15,1 3-592-15,0 2-128 0,3 3-32 0,0 4-13984 16,8 0-2784-16</inkml:trace>
  <inkml:trace contextRef="#ctx0" brushRef="#br0" timeOffset="178481.3">8329 7895 42383 0,'-12'8'3776'0,"3"-2"-3024"0,9-3-608 0,6-5-144 0,2 2 320 0,5-2 48 16,4-4 0-16,13-7 0 0,18-9 176 0,25-19 32 16,29-20 16-16,29-21 0 0,29-20-224 0,19-12-48 0,12-10-16 0,12-5 0 15,16-4-304-15,-4 3-256 0,-12 9 64 0,-3 5-20480 16</inkml:trace>
  <inkml:trace contextRef="#ctx0" brushRef="#br0" timeOffset="178813.93">8594 9158 44223 0,'-41'-3'1968'0,"17"-1"400"0,4 1-1904 0,14-3-464 0,10-1 0 0,13-5 0 0,7-7 320 0,20-15-16 31,30-25-16-31,50-31 0 0,62-35-96 0,59-30-32 16,40-16 0-16,29-7 0 0,18 1-416 0,4-1-96 0,-4 0-16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9:15:32.336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7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7T19:16:07.622"/>
    </inkml:context>
  </inkml:definitions>
  <inkml:trace contextRef="#ctx0" brushRef="#br0">10628 13585 11055 0,'-3'-2'976'0,"0"2"-784"0,0 0-192 0,2 1 0 0,-1 2 384 0,0-2 48 16,-5 4 0-16,-3 2 0 0,-6 7 272 0,-1 7 48 0,-1 6 16 0,-2 8 0 0,-1 6 656 0,-5 7 144 16,0 11 32-16,-6 9 0 0,1 3 192 0,-8 21 64 31,-11 25 0-31,-5 14 0 0,-1 5-512 0,-1 1-80 16,4 0-32-16,5-15 0 0,5-15-464 0,2 2-80 15,5-2-32-15,4-14 0 0,10-12-32 0,-1-9-16 16,2-7 0-16,1-7 0 0,2-7 288 0,1-5 48 0,0 1 16 0,0-8 0 15,0-3-448-15,2-7-64 0,2-2-32 0,2-6 0 16,2-5-96-16,1-5-32 0,5-1 0 0,3-4 0 16,1-3-112-16,3-2-32 0,3-2 0 0,1-1 0 15,0-2-144-15,1-2 0 0,0-2 0 0,0-5 0 32,1-1-704-32,-3-4-32 0,-2-1 0 0,0 1-17696 0</inkml:trace>
  <inkml:trace contextRef="#ctx0" brushRef="#br0" timeOffset="635.15">9457 15281 22111 0,'-3'-10'1968'0,"0"4"-1584"0,3 6-384 0,1 2 0 0,-1 2 736 0,0-1 64 0,-1 1 16 0,-2 4 0 16,-1 7 208-16,-5 10 64 0,0 9 0 0,-3 8 0 0,1 8 304 0,-2 8 64 15,2 4 16-15,0 7 0 16,1 6-128-16,1 8-32 0,2 9 0 0,3-2 0 15,4-6-640-15,1-16-128 0,1-12-32 0,2 4 0 16,2-1-192-16,-2 2-32 0,0-3-16 0,-1 1 0 0,-2-4-16 0,-1-7-16 16,0-48 0-16,-5 81 0 0,5-81-48 0,-9 66 0 15,5-34 0-15,0-6 0 0,4-26 16 0,-4 41 0 16,4-41 0-16,0 0 0 0,2 53 16 0,-2-53 0 16,0 0 0-16,0 0 0 0,0 0 96 0,54 19 32 0,-31-28 0 0,2-6 0 15,5-6 96-15,8-9 0 16,9-8 16-16,9-10 0 0,9-7 48 0,7-5 16 15,4-2 0-15,-1-3 0 0,-4-1-80 0,-6 5 0 0,-7 6-16 0,3-7 0 16,2-5-64-16,-6 7-16 0,-9 7 0 0,-10 7 0 16,-7 5-128-16,-10 5-32 0,-5 4 0 0,-7 5 0 15,-3 5-192-15,-2 2 144 16,-1 4-144-16,-3 4 128 0,-1 2-656 0,-2 4-144 16,-1 3-32-16,-1 2 0 15,0 5-800-15,-4 7-160 0</inkml:trace>
  <inkml:trace contextRef="#ctx0" brushRef="#br0" timeOffset="25954.27">16811 9828 11967 0,'-2'-2'1072'0,"1"1"-864"0,1 1-208 0,0-2 0 0,0 2 896 0,0-1 144 0,0-2 32 0,-1 0 0 16,-1-1 1232-16,1 0 240 0,-1 0 48 0,2 1 16 15,0 1-528-15,0 1-96 0,0 2-32 0,0 1 0 16,2 2-608-16,-2 2-128 0,1 1-32 0,1 3 0 15,-1 4-208-15,2 1-32 0,-2 4-16 0,1 0 0 16,-2 3-384-16,0 2-80 0,0 2-16 0,0 3 0 16,0 3-192-16,-2-2-64 0,2 4 0 0,-1 1 0 15,-1 0-64-15,1 1-128 0,0-1 176 0,-1 0-176 0,1-1 144 0,-1-3-144 16,1-2 0-16,0-3 144 0,-1-2-144 0,1-1 160 16,-1 1-160-16,1-1 160 0,0-1 0 0,-1 1 0 15,1-1 0-15,-1 0 0 0,-1-4-32 0,2 0-128 16,-2 2 192-16,2 1-64 15,-2 1-128-15,2-1 160 0,-1-1-160 0,-1-1 160 16,2 4-160-16,-1-3 128 0,2-1-128 0,0 1 128 16,2-3-128-16,-2 0 0 0,1-1 0 0,2-4 0 0,-1 1 0 0,-1-2 0 15,2-1 0-15,1 0 0 0,-1 0 0 0,-2-3 0 0,2 2 128 16,-1-4-128-16,-1 2 0 0,0 0 0 16,1 0 144-16,-1-1-144 0,1 1 0 0,-1-1 128 15,0-2-128-15,1 0 0 0,1 2 0 0,-2-2 144 0,2-1-144 0,-2 0 0 16,2 0 144-16,0-2-144 0,0 0 0 0,1 1 144 15,0-1-144-15,0 1 128 0,1-2-128 0,-1 0 128 16,0 1-128-16,0 1 0 0,2-2 144 0,-2 0-144 16,1 0 0-16,-1 0 144 0,0 0-144 0,2 0 0 15,-2 0 128-15,2 0-128 0,-1 1 0 0,1-1 0 16,1 1 128-16,-1-1-128 0,1 0 0 0,0 0 0 16,1 0 128-16,1 2-128 0,-1-2 0 0,1 1 0 0,-9-1 128 15,0 0-128-15,0 0 0 0,0 0 0 0,58 0 128 0,-58 0-128 16,0 0 0-16,0 0 0 0,57-1 0 0,-57 1 0 15,0 0 128-15,56-4-128 0,-56 4 0 0,0 0 128 16,57-2-128-16,-57 2 0 0,0 0 128 0,56-1-128 16,-56 1 0-16,0 0 0 15,55 0 144-15,-55 0-144 0,0 0 0 0,0 0 144 0,66 1-144 0,-66-1 0 16,0 0 0-16,0 0 0 0,68-4 128 0,-68 4-128 16,0 0 128-16,59-9-128 0,-59 9 128 0,0 0-128 0,58-9 128 0,-58 9-128 15,0 0 144-15,61-10-144 0,-61 10 160 0,0 0-160 16,56-6 128-16,-56 6-128 0,0 0 0 0,0 0 0 31,70 0 0-31,-70 0 128 0,0 0-128 0,0 0 0 0,65 3 0 0,-65-3 0 0,0 0 0 0,0 0 0 31,70-2 0-31,-70 2 0 0,0 0 0 0,55-5 0 16,-55 5 0-16,0 0 0 0,53-7 0 0,-53 7 0 16,0 0 0-16,55-13 128 0,-55 13-128 0,0 0 0 15,60-8 0-15,-60 8 0 0,0 0 0 0,63-8 0 16,-63 8 0-16,0 0 128 0,0 0-128 0,69-1 0 15,-69 1 0-15,0 0 0 0,0 0 128 0,68 1-128 0,-68-1 0 0,0 0 144 16,0 0-144-16,67 2 128 0,-67-2-128 0,0 0 0 16,54 0 144-16,-54 0-144 0,0 0 0 0,0 0 0 15,72 0 0-15,-72 0 128 0,0 0-128 0,0 0 0 16,66-4 0-16,-66 4 0 0,0 0 0 0,0 0 0 16,70-6 0-16,-70 6 0 0,0 0 0 0,60-7 0 15,-60 7 0-15,0 0 0 0,65-4 0 0,-65 4 0 16,0 0 0-16,63-5 128 0,-63 5-128 0,0 0 0 0,63 2 0 15,-63-2 128-15,0 0-128 0,0 0 0 0,71 7 0 0,-71-7 128 16,0 0-128-16,0 0 0 0,62 8 0 0,-62-8 0 16,0 0 0-16,0 0 0 0,0 0 0 0,58 5 0 15,-58-5 0-15,0 0 0 0,0 0 0 0,0 0 128 16,0 0-128-16,0 0 0 0,0 0 0 0,59 1 0 16,-55-1 0-16,-1 0 128 0,1-1-128 0,-1-1 0 15,2 2 128-15,-4-1-128 0,2-2 128 0,-2 2-128 16,2-1 128-16,-2-1-128 0,1 2 160 0,-1-1-160 15,1 1 128-15,-1 0-128 0,-1-2 0 0,2 0 144 16,-2 2-144-16,0-1 0 0,0-1 0 0,-2 1 128 0,4-1-128 0,-4 0 0 16,2-1 0-16,-1-1 0 0,1 1 0 0,-2-1 0 15,2-1 128-15,0-1-128 0,0-2 128 0,0 2 0 16,-1-3 0-16,1 0 0 0,-2 1 80 0,1-3 16 16,0 0 0-16,-1-1 0 0,-1 0 0 0,2-2 0 15,0-1 0-15,-1-1 0 0,-1 2-16 0,2-2 0 16,-2-3 0-16,2 1 0 0,-1 1-32 0,1 0-16 15,-1-1 0-15,2 0 0 0,-1 0 16 0,0-1 0 0,-1 2 0 0,1-2 0 16,1 2 0-16,0 0 0 0,-2-1 0 0,2-1 0 16,-1 1 0-16,1-1 0 0,-1 0 0 0,-1-1 0 15,-1 1 16-15,2-1 0 0,-2 1 0 0,2-1 0 16,-1 3-32-16,-1-1 0 0,2-1 0 0,-2 2 0 16,2 0 352-16,-2-2 80 0,3 0 16 0,-3-1 0 15,2 4-480-15,-1-1-96 0,1-2-32 0,-1 0 0 16,2 2 0-16,0-2 0 0,0 6 0 0,0-2 0 15,2 1 0-15,1-4 0 0,-3 2 0 0,1 3 0 0,-1 0 0 0,0 1 0 16,-1-1 0-16,2 2 0 0,1 0 0 0,2 0 0 16,0 2 0-16,0-3 0 0,0 2 0 0,-1-2 0 15,-1 3 0-15,-1 0 0 0,1 0 0 0,-1 2 0 16,2-1 0-16,-3-1 0 0,1 2 0 0,1 1 0 16,-1-2 0-16,0 1 0 0,-1 2 0 0,2-1 0 15,-2 2 0-15,0 0 0 0,0 1 0 0,0 1 0 16,-2-1 0-16,0 1 0 0,0-1 0 0,-1 1 0 15,1 2 0-15,-3-1 0 0,1 1 0 0,-2 0 0 0,1-1 0 0,-1 1 0 16,-1 1 0-16,-1 0 0 0,-2-2 0 0,-2 2 0 16,1 2 0-16,-2-2 0 0,-4 1 0 0,-1-1 0 15,0 2 0-15,-4-2 0 0,1 1 0 0,-3 0 0 32,-3 1 0-32,1-1 0 0,-3 1 0 0,1-2 0 0,-3-2 0 0,0 2 0 0,-3 0 0 0,0-1 0 15,0 2 0-15,-2 1 0 0,-3 0 0 0,3 1 0 16,0 1 0-16,-2 2 0 15,-4 1 0-15,-5 0 0 0,-1 2 0 0,-4 1 0 0,-5-2 0 0,-3 2 0 16,-4 1 0-16,2-1 0 0,3-1 0 0,1-1 0 0,1 1 0 0,3-4 0 31,9 0 0-31,-4-3 0 0,-5 1 0 0,0-1 0 16,2 0 0-16,4 1 0 0,3 0 0 0,4-3 0 16,6 1 0-16,4-2 0 0,0 0 0 0,1-2 0 15,3-1 0-15,2-1 0 0,1 1 0 0,2-2 0 16,4 1 0-16,0 1 0 0,1-1 0 0,3 0 0 15,1-2 0-15,2 1 0 0,2 2 0 0,2 1 0 16,1-1 0-16,2 2 0 0,1 1 0 0,3-1 0 16,-1 4 0-16,1-1 0 15,1 2-1856-15,-1 3-384 0,0 4-64 0,0 4-21584 0</inkml:trace>
  <inkml:trace contextRef="#ctx0" brushRef="#br0" timeOffset="30604.78">19640 1273 3679 0,'-22'-32'320'0,"12"16"-320"0,1 1 0 0,4 3 0 0,3 5 4864 0,2 2 912 0,2-1 176 0,-1-4 48 15,2-5-4880-15,0-4-976 0,1 1-144 0,0 2 0 0,1 4 768 0,-3 2 288 16,1 3 48-16,-1 2 16 0,-1 4 752 0,2 4 160 16,-2 1 16-16,2 6 16 15,-2 6-720-15,1 5-128 0,-2-21-48 0,4 65 0 0,-2-26-544 0,0 4-112 16,0 6-32-16,-1 9 0 16,2 10-96-16,0 10-32 0,1 12 0 0,2 6 0 0,-1 0-80 0,2 0-16 0,2 3 0 0,-1-1 0 15,2-8-96-15,-3-1-32 0,2 0 0 0,-2-3 0 16,-3-17 64-16,2 9 0 0,-2 8 0 0,2 7 0 15,-3 5 32-15,-1-1 16 0,-2-8 0 0,-1 8 0 16,0 7 32-16,-5 6 16 16,0 5 0-16,-1-1 0 0,0-7 128 0,0 2 32 0,0 3 0 0,1-3 0 15,1-6-64-15,0-4-16 0,1 1 0 0,-1-1 0 16,-1-2-96-16,-1-2-16 0,1-7 0 0,1-8 0 16,0-2 32-16,1-2 0 0,-2-2 0 0,-1-5 0 15,0-7-96-15,0-7 0 0,-1-7-16 0,1-11 0 16,1-6-48-16,-1-4 0 0,0-2 0 0,-2-4 0 15,2-4-128-15,0-4 0 0,2-4 144 0,-2-5-144 0,1-3 0 0,0-4 0 16,1-1 0-16,-1-4 0 31,0-1-464-31,2-2-64 0,0-2-16 0,1-2 0 0,2-4-832 0,-1 2-160 0,4-1-48 0,0-2-12768 16,3 3-2560-16</inkml:trace>
  <inkml:trace contextRef="#ctx0" brushRef="#br0" timeOffset="31143.12">18286 4647 23039 0,'-10'-10'1024'0,"4"6"192"0,2 0-960 0,1 1-256 0,2 0 0 0,-1 2 0 0,2-1 1648 0,-1 1 272 0,1-2 64 0,3 0 16 0,2-1-16 0,7 1 0 16,-12 3 0-16,0 0 0 0,69-1-912 0,-69 1-192 15,86 8-48-15,-28-1 0 0,8-1-384 0,11-2-64 32,7 0-32-32,14-1 0 0,13-2-16 0,11-2 0 15,5-2 0-15,7-4 0 0,10-3-32 0,3-4-16 0,-7 1 0 16,18-5 0-16,16-5-96 0,1 1 0 0,-9-1-16 0,-7 2 0 16,-5 1 16-16,17-2 16 0,13-1 0 0,-3 3 0 15,-22 3 48-15,11 3 16 0,10 2 0 0,-4 0 0 16,-11 1 128-16,-7 4 32 0,-2 3 0 0,-15-1 0 15,-27 1 112-15,6 1 32 0,10 5 0 0,-7-1 0 16,-15 1-128-16,-18-1 0 0,-15 0-16 0,-5 1 0 16,0 2-176-16,-10-1-48 0,-9 0 0 0,-51-3 0 15,78 1-208-15,-78-1 0 0,0 0 0 0,0 0 0 16,31-8 0-16,-37 3-240 0,-2 0 32 0,-2-4 0 16,-3 1-752-16,-2-1-128 0,-1-1-48 0,-4 2-13440 15,-1-2-2688-15</inkml:trace>
  <inkml:trace contextRef="#ctx0" brushRef="#br0" timeOffset="31664.49">19895 4134 23039 0,'22'-14'1024'0,"-10"6"192"0,2-2-960 0,0 1-256 0,-1 1 0 0,1-2 0 0,7-4 1872 0,16-12 336 16,19-13 64-16,22-16 16 0,16-17-112 0,8-3 0 16,4-2-16-16,4-2 0 0,5-1-1264 0,-1-1-256 15,1 2-64-15,2-3 0 0,9-4-208 0,3-4-48 16,1-2-16-16,2 1 0 16,-6 11 32-16,8-8 16 0,8-6 0 0,7-5 0 15,3 0 48-15,-1 4 16 0,-5 5 0 0,2-2 0 16,6-4 32-16,-1 1 0 0,-5 5 0 0,-8 6 0 0,-4 7 0 15,-15 6 0-15,-12 5 0 0,4-2 0 0,6-4-48 0,1 3 0 16,1 2 0-16,-9 5 0 0,-15 5-96 0,-11 7-32 16,-8 4 0-16,-10 7 0 0,-10 4-64 0,-6-1-16 0,-5 5 0 0,-9 4 0 15,-9 6-192-15,-6 1 144 16,-3 3-144-16,-7 0 128 0,-4 3-128 0,-3 3 0 0,-4 1 0 0,-2 3 0 16,-5 1-288-16,0 2-32 0,-4 1-16 0,-4 2 0 31,-2 2-752-31,-3 4-128 0,-5 2-48 0,-2 4-19824 0</inkml:trace>
  <inkml:trace contextRef="#ctx0" brushRef="#br0" timeOffset="33850.58">21785 9996 19343 0,'1'-5'1728'0,"-1"1"-1392"0,0 0-336 0,-1 0 0 0,-1 1 2064 0,1-3 352 0,-2-5 64 0,-3-7 16 16,-2-6 656-16,-5-3 144 0,-4 0 32 0,-4-1 0 16,-4 1-1968-16,-6 1-384 0,-6-1-80 0,-5 2 0 15,-6 2-288-15,-2 2-48 16,-1 4-16-16,-5 6 0 0,-8 4-288 0,-8 8-48 15,-7 6-16-15,-10 8 0 0,-6 7-192 0,-8 8 0 16,-6 8 128-16,2 6-128 0,8-2 0 0,3 8 0 0,4 6 0 0,15 2 0 0,13-3 128 16,12 4-128-16,7 5 0 0,9 1 144 0,7 1-144 0,7 2 0 15,5 4 0-15,6 5 0 0,5 3 0 0,8 2 0 16,6-3 0-16,9-5 0 0,9-9-160 0,5-9 160 16,10-4 0-16,-41-52-144 0,93 82-32 0,-93-82 0 31,102 50 0-31,-39-35 0 0,12-5-64 0,9-6-16 0,3-1 0 0,1-6 0 0,-1-1 256 0,-1-4 0 15,1-2-160-15,-3-4 160 0,0 0 0 0,-5-3 0 16,-7 0 160-16,-10-3-160 16,-7-1 480-16,-4-5-16 0,-3-1 0 0,-3-2 0 15,-1-1 336-15,-3-1 64 0,-6 0 16 0,-2-3 0 16,-4-3 224-16,-5-4 48 0,-1-4 16 0,-6-7 0 16,-3-7 224-16,-5-6 32 0,-2-8 16 0,-2 0 0 15,0-2-1152-15,-5 2-208 0,-3 1-80 0,-4 8 0 16,-2 6 0-16,-8 0 0 0,-8-1 0 0,-6 7 0 15,-5 6 0-15,-6 7 0 0,-5 8 0 0,-3 5 0 16,-1 9 0-16,-2 9 0 0,1 5 0 0,-4 10 0 16,1 7 0-16,-3 10 0 0,-2 10 0 0,-2 16-17472 15,3 10-3504-15</inkml:trace>
  <inkml:trace contextRef="#ctx1" brushRef="#br0">26432 15987 0,'0'0'0,"0"0"0,0 0 0,29-83 31,-29 83-31,0 0 0,0 0 16,0 0-16</inkml:trace>
  <inkml:trace contextRef="#ctx0" brushRef="#br0" timeOffset="36234.18">24093 11256 22111 0,'0'-2'1968'0,"0"1"-1584"0,1 0-384 0,-1 1 0 0,2 0 1920 0,-2 0 288 0,1-2 64 0,2 1 16 16,0 1 432-16,0 1 96 0,1 3 0 0,0 3 16 15,-4-7-1776-15,0 0-352 0,0 0-80 0,12 56-16 0,-12-35-208 0,0 3-32 16,0 3-16-16,-2 2 0 15,2 1-112-15,0 1-32 0,3 2 0 0,-3-33 0 16,8 63-208-16,-8-63 176 0,16 68-176 0,-16-68 160 0,24 61-160 0,-24-61 0 16,32 55 0-16,-32-55 128 0,37 49-128 0,-37-49 192 15,0 0-192-15,67 55 192 0,-67-55-32 0,0 0 0 0,86 38 0 0,-86-38 0 16,59 15 64-16,-59-15 16 0,68 7 0 0,-68-7 0 16,79 0 80-16,-79 0 32 0,75-5 0 0,-75 5 0 15,66-8 32-15,-66 8 0 0,53-7 0 0,-53 7 0 16,0 0-128-16,48-10-32 15,-37 7 0-15,-1-1 0 0,-5 1-224 0,1-3 144 16,-2 4-144-16,1-4 128 0,-3 2-128 0,0-2 0 0,-4 0 0 0,1 1 0 16,1-2-768-16,-1 0-48 15,-1-2 0-15,-4 1-13648 0,-2-4-2720 0</inkml:trace>
  <inkml:trace contextRef="#ctx0" brushRef="#br0" timeOffset="36807.32">24062 11132 6447 0,'-3'0'576'0,"0"0"-576"0,2 0 0 0,-1 0 0 0,1 1 2368 0,-2 0 384 0,0 1 64 0,-2 1 0 0,-2 4-64 0,-5 1-32 0,-2 5 0 0,0 2 0 15,1 4-176-15,-2 1-48 0,1 2 0 0,-2 4 0 0,4 2-960 0,-1 1-208 0,2 0-48 0,-1-2 0 32,4-2-704-32,-1-2-160 0,2-2-32 0,2-4 0 15,0-3-160-15,2-1-32 0,2-4-16 0,0-1 0 16,1-3 32-16,0-2 16 0,1 0 0 0,2-2 0 15,1-1-48-15,2-3-16 0,-1-1 0 0,2-3 0 16,2-1-160-16,1-4 160 0,0 1-160 0,-2 0 160 0,-1-2-160 0,0-1 192 16,0-2-192-16,0-3 192 0,-1-1-192 0,-2-3 0 15,1-1 144-15,-4 0-144 0,2 2 128 0,0-2-128 16,-2 1 128-16,2 2-128 0,0 1 128 0,0 2-128 16,1 1 128-16,0 1-128 0,2 3 128 0,-1 1-128 15,4 2 160-15,-1 1-160 0,1 2 176 0,2 0-176 16,0 3 192-16,1 3-192 0,-12 1 208 0,0 0-64 15,0 0-16-15,0 0 0 0,76 24 80 0,-76-24 16 16,0 0 0-16,56 43 0 0,-56-43 32 0,0 0 16 16,57 60 0-16,-57-60 0 0,0 0 112 0,51 52 0 0,-51-52 16 15,0 0 0-15,53 47 80 0,-53-47 16 0,0 0 0 0,0 0 0 16,77 36-48-16,-77-36-16 0,0 0 0 0,0 0 0 16,61 14-32-16,-61-14 0 0,0 0 0 0,0 0 0 15,0 0-160-15,0 0-48 0,0 0 0 0,52-5 0 16,-51 2-192-16,1 0 0 0,-4 2 0 0,1-2 0 31,-1 1-288-31,0 1-96 0,-3 0-32 0,1-1-15472 0,-2 1-3104 0</inkml:trace>
  <inkml:trace contextRef="#ctx0" brushRef="#br0" timeOffset="37340.68">25463 11541 35007 0,'0'0'3120'0,"0"0"-2496"0,0 0-496 0,0 0-128 0,0 0 512 0,0 0 96 16,33 50 16-16,-33-50 0 15,27 65 400-15,-12-20 64 0,1 3 32 0,-2 0 0 16,1 0-640-16,-5-3-128 0,-10-45-32 0,19 72 0 0,-19-72-320 0,10 55 144 16,-10-55-144-16,4 38 0 15,-4-38 160-15,0 0-160 0,1 41 128 0,-2-31-128 0,-1-1 0 0,1-2 0 0,0 0 128 0,-1-4-128 31,1 0 0-31,-1-5 0 0,2-1 0 0,-1-2-176 16,1-4-240-16,-2-2-48 0,2-2-16 0,2-4 0 16,-4-3-1120-16,0-4-208 0,0-2-48 0,-3-5-14480 15</inkml:trace>
  <inkml:trace contextRef="#ctx0" brushRef="#br0" timeOffset="37607.68">25468 11317 20271 0,'14'-13'896'0,"-7"7"192"0,3-1-880 0,-2 2-208 15,1 0 0-15,-1 1 0 0,5 0 2112 0,-13 4 384 16,53-13 80-16,-6 3 16 16,10 3-32-16,-1 4 0 0,-2 5 0 0,-54-2 0 0,97 17-1280 0,-97-17-272 15,71 31-48-15,-71-31-16 0,0 0-432 0,65 60-96 16,-65-60-16-16,0 0 0 0,15 64-112 0,-19-44-32 31,-4-2 0-31,-6-1 0 0,-5-1 80 0,-5-1 16 0,-3 1 0 0,-2-4 0 0,-1 3 48 0,0-7 16 16,-1 2 0-16,0-3 0 0,1 0-32 0,1-3 0 0,3 2 0 15,1-2 0 1,2-1-192-16,2 0-32 0,3-2-16 0,4 1 0 16,2-2-144-16,5 0-144 0,3 1 144 0,3-1-208 15,2 0-592-15,2 0-112 0,4 0-32 0,-7 0-19824 0</inkml:trace>
  <inkml:trace contextRef="#ctx0" brushRef="#br0" timeOffset="38002.99">25977 11971 24879 0,'2'0'2208'0,"1"0"-1760"15,0-2-448-15,-2 2 0 0,2 0 1696 0,0 0 256 16,2 0 48-16,-5 0 16 0,0 0 416 0,0 0 64 15,57-1 32-15,-57 1 0 0,0 0-1600 0,51-7-320 16,-51 7-64-16,31-10-16 0,-16 3-144 0,-1 0-48 16,1-2 0-16,-4-1 0 0,-1 2-32 0,-2-3-16 15,-2-1 0-15,-3 0 0 0,-2 0-64 0,-2-2-16 16,-5 1 0-16,-1 1 0 0,0-1-48 0,-3 2-16 16,-3-1 0-16,-1 4 0 0,-1 1-144 0,-1 3 192 0,-2 1-192 0,1 3 192 15,3 1-192-15,-2 3 192 0,2 4-192 0,0-1 192 16,1 3-192-16,2 2 0 0,2 4 0 0,2-1 0 15,3 1 0-15,3 2 0 0,2 1 0 0,-1-19 0 16,0 0 0-16,16 50-144 0,-16-50 144 0,0 0 0 16,0 0-176-16,52 60 176 0,-52-60-160 0,0 0 160 15,0 0-192-15,70 28 192 0,-70-28-208 0,0 0 80 16,64 6-144-16,-64-6-32 0,0 0 0 0,0 0 0 16,62-5-400-16,-62 5-64 0,0 0-32 0,47-9-18528 15</inkml:trace>
  <inkml:trace contextRef="#ctx0" brushRef="#br0" timeOffset="38446.25">26434 11828 19343 0,'11'-4'1728'0,"-5"0"-1392"16,-1 1-336-16,0 0 0 0,-1 1 3712 0,-1 2 688 16,2-1 128-16,4 0 16 0,-9 1-2400 0,0 0-480 15,0 0-112-15,62 11-16 0,-62-11-768 0,0 0-176 16,0 0-16-16,54 52-16 0,-54-52-304 0,0 0-48 0,26 52-16 0,-26-52 0 15,0 0-192-15,20 51 128 0,-20-51-128 0,0 0 0 16,0 0 0-16,14 47 0 0,-11-41 0 0,-1-2 0 16,-1-1 128-16,0-2-128 0,-1-1 0 0,2-1 0 15,-2-1 208-15,-2-2-48 0,1 1-16 0,0-2 0 16,-1-3 160-16,-1 1 16 0,2-1 16 0,0-1 0 16,-1 0-16-16,1-1-16 15,1-2 0-15,0-2 0 0,0 2-112 0,1-4-32 0,2-2 0 0,0-1 0 16,2-2-160-16,1-2 128 15,3 1-128-15,0 2 128 0,0 2-128 0,1 1 0 0,1 0 0 0,2 3 0 0,1 1 0 0,0 3 0 16,2 3 0-16,-4 3 0 16,-2 2 0-16,-10 2 0 0,0 0 0 0,0 0 0 0,0 0-128 0,61 33 128 15,-61-33 0-15,0 0 0 0,30 51 0 0,-30-51 0 16,0 0 0-16,18 65 0 0,-18-65 0 16,7 44 0-16,-7-44 0 0,0 0 0 0,10 53 0 0,-10-53 0 15,0 0 0-15,0 0 128 0,16 45-128 0,-16-45 0 16,0 0 0-16,0 0 0 0,0 0 0 0,0 0 0 15,0 0 0-15,0 0 0 16,0 0-896 0,0 0-128-16,0 0 0 0,0 0-19200 0</inkml:trace>
  <inkml:trace contextRef="#ctx0" brushRef="#br0" timeOffset="38937.83">27222 12065 23039 0,'9'-2'1024'0,"-4"-1"192"0,1 0-960 0,-2 0-256 0,-1 0 0 0,0 2 0 0,1-2 2560 0,2-3 448 0,2-1 112 0,3-4 16 0,1-2-880 0,-1-1-160 15,-3 1-48-15,-2-1 0 0,-2 2-1040 0,-2-3-224 0,-4 1-32 0,0-1-16 16,-4-1-176-16,-3-1-48 0,-1 0 0 0,-4 0 0 0,-4 2-64 0,0-1-32 16,1 1 0-16,1 1 0 0,-2 2-32 0,1 4-16 15,1 4 0-15,2 1 0 0,-1 4-112 0,-1 2-32 16,1 4 0-16,-2 3 0 0,2 3-224 0,3 4 0 15,0 1 0-15,3 5 0 0,1 2 0 0,4 2 0 16,4 3 0-16,3-1 0 16,-3-29-128-16,9 50-32 0,-9-50 0 0,0 0 0 0,33 62-160 0,-33-62-16 0,0 0-16 0,0 0 0 15,54 35 192-15,-54-35 160 0,0 0-208 0,0 0 80 32,48-4 128-32,-35-3 0 0,0-2 0 0,-1-1 0 0,0-1 0 0,0 0 0 15,1-3 0-15,-2 1 0 16,1 0 144-16,-2 1 16 0,-1-3 0 0,-2 3 0 0,-2 0 224 0,-2 1 64 0,-2 1 0 0,-1 2 0 15,0-1-48-15,-1 4 0 0,1 0 0 0,-2 4 0 16,2 1-128-16,0 1-16 16,0 4-16-16,2 0 0 15,-1 4-240-15,-1-9 128 0,0 0-128 0,0 0 0 16,16 51 0-16,-16-51 0 0,0 0 0 0,0 0 0 16,32 53 0-16,-32-53 0 0,0 0 0 0,0 0 0 0,0 0 0 0,0 0 0 15,64 36 0-15,-64-36 0 0,0 0 0 0,0 0 0 16,62 0 0-16,-62 0 0 15,0 0-464-15,46-14 16 0,-46 14 0 0,27-15 0 16,-14 5-976-16,-3 1-192 0,1-1-48 0,-4-4-19072 16</inkml:trace>
  <inkml:trace contextRef="#ctx0" brushRef="#br0" timeOffset="39206.87">27726 11055 38703 0,'-2'-3'3440'0,"-1"2"-2752"0,3 1-560 0,0 1-128 0,0 1 1104 0,-2-1 192 0,-1 3 48 0,-1 5 0 16,-3 5-576-16,0 7-128 0,0 6 0 0,0 6-16 16,3 9 16-16,1 7 16 0,0 9 0 0,0 7 0 15,-1 5-352-15,3-1-80 0,6-1-16 0,2-3 0 16,-1-5-208-16,2-5 0 0,1-4 128 0,-1-6-128 16,-8-45 256-16,15 74 16 0,-15-74 0 0,14 56 0 15,-14-56 48-15,0 0 16 0,22 63 0 0,-22-63 0 0,0 0-176 0,0 0-32 16,27 56-128-16,-27-56 192 0,0 0-192 0,0 0 0 15,0 0 0-15,0 0 0 32,0 0-336-32,0 0-64 0,0 0-16 0,62 27 0 0,-53-31-1136 0,2-5-240 0</inkml:trace>
  <inkml:trace contextRef="#ctx0" brushRef="#br0" timeOffset="39523.31">28159 11252 15663 0,'0'-17'1392'0,"0"7"-1120"0,1 3-272 0,-1 1 0 15,1 2 2992-15,-1 1 528 0,2-1 128 0,1-1 0 16,-1 0-368-16,3-1-80 0,-1 2 0 0,2 4-16 16,-1 4-1648-16,-5-4-320 0,0 0-64 0,0 0 0 15,31 69-464-15,-31-69-96 0,20 68-16 0,-20-68 0 16,17 86-128-16,-8-35-48 0,-1 6 0 0,-1 4 0 15,-4 1-208-15,0-2-32 0,0-3-16 0,-2-8 0 16,3-5-144-16,-1-6 0 0,-3-38 0 0,7 58 0 0,-7-58 0 16,7 44 0-16,-7-44 0 0,0 0 0 15,0 0 0-15,21 51 0 0,-18-44 0 0,1-3 0 0,-2 0 0 0,1-1 0 16,-1-1 0-16,0-2 0 16,-1 0-816-16,-1-2-32 0,-1-2-16 0,-1-2 0 15,0-1-544-15,-1-1-128 0</inkml:trace>
  <inkml:trace contextRef="#ctx0" brushRef="#br0" timeOffset="39697.61">27887 11668 22111 0,'-2'-1'1968'0,"2"1"-1584"0,0 0-384 0,2 0 0 16,3 0 3424-16,-1 0 608 16,2 0 112-16,3 1 16 0,-9-1-2240 15,0 0-464-15,85 6-96 0,-85-6-16 0,95 8-320 0,-95-8-80 0,94 9-16 0,-94-9 0 16,77 4-288-16,-77-4-64 15,56 3-16-15,-56-3 0 0,0 0-288 0,72 4-48 0,-72-4-16 0,0 0 0 16,53 3-208-16,-53-3-256 0,0 0 48 0,0 0-13936 16,0 0-2768-16</inkml:trace>
  <inkml:trace contextRef="#ctx0" brushRef="#br0" timeOffset="40143.51">28534 11829 24879 0,'2'12'1088'0,"-1"-7"256"0,2 2-1088 0,0-1-256 15,-2 0 0-15,1-3 0 0,0-1 1504 0,1 3 240 16,-3-5 48-16,0 0 16 0,0 0-80 0,0 0-32 0,55 55 0 0,-55-55 0 16,0 0-736-16,0 0-128 0,78 34-48 0,-78-34 0 15,0 0-304-15,68-3-64 0,-68 3-16 0,45-20 0 16,-25 7 112-16,-2-2 0 0,-2-1 16 0,-2-2 0 31,-1-2 272-31,-2-1 48 0,-3-2 16 0,1-1 0 16,1-4 32-16,-2 0 0 0,-1-2 0 0,-2 2 0 15,-3 2-128-15,-2 4 0 0,-1 5-16 0,0 3 0 16,-2 4 272-16,0 6 48 0,-1 2 16 0,1 5 0 16,0 5-352-16,0 8-64 0,0 8-16 0,-1 10 0 15,-2 13-528-15,2 9-80 0,3 5-48 0,-2 8 0 0,-4 9 0 0,-2 1 0 16,4-4 0-16,2-9 0 0,0-7 0 0,3-5 0 15,3-7 0-15,-2-5 0 0,-2-1 0 0,1-4 0 16,-1-3 0-16,3-3 0 0,-2-31 0 0,7 49 0 16,-7-26 0-16,-1-3 0 0,1-20 0 0,0 32 0 15,0-32 0-15,0 0 0 0,0 0 0 0,0 0 0 16,0 0 0-16,0 0 0 0,0 0 0 0,0 0 0 16,0 0 0-16,0 0 0 15,0 0-1424-15,34-15-288 0,-35-5-48 0,-5-4-22688 0</inkml:trace>
  <inkml:trace contextRef="#ctx0" brushRef="#br0" timeOffset="44825.57">24267 10237 7359 0,'0'-3'656'0,"0"1"-528"0,-2-1-128 0,2 1 0 0,-1 1 1072 0,0-2 176 0,1-4 32 0,-3-1 16 0,-2-5 240 0,1 0 64 16,0 2 0-16,-2-2 0 0,2 3-480 0,-2-1-96 16,1 2 0-16,-1 1-16 0,2 0-112 0,-2 0-32 15,1 1 0-15,-1-1 0 0,-1 2-96 0,1-1 0 16,-1 2-16-16,-1-3 0 0,-1 1 48 0,-1 2 16 15,0 1 0-15,-1-1 0 0,-2 1-176 0,2 1-16 16,0 0-16-16,1 2 0 0,0 1-240 16,3-1-48-16,-1 1-16 0,0 0 0 0,-1 1-144 0,-1 0-32 15,-2 2 0-15,0 0 0 0,-1 1-128 0,-5 2 0 0,-6 4 0 0,-6 1 0 16,-3 3-160-16,1 0 160 16,-3 2 0-16,1-1-144 0,3 1 144 0,2-2-192 0,1 0 192 0,4 0-192 15,3-1 192-15,1 0 0 16,3-2 0-16,0 2-128 0,3 0 128 0,0-2 0 15,3 2 0-15,-1-1 0 0,3 2 0 0,-1-1 0 0,3 1 0 0,-2 0 128 16,2 0 0-16,0 2 0 16,0 1 0-16,0 1 0 0,0 1 32 0,1-2 16 0,3 0 0 0,-1-2 0 15,1-1-48-15,2 0 0 0,-1 1 0 0,4-1 0 0,-1 1-128 0,2 4 160 16,1-1-160-16,-4-18 160 0,0 0 0 0,0 0 0 16,30 72 0-16,-30-72 0 0,0 0 80 0,0 0 16 31,0 0 0-31,55 69 0 0,-44-57-64 0,1-4 0 0,-1 0 0 0,0 1 0 0,1-1 48 0,-1-1 0 15,0 2 0-15,-1-2 0 0,-1 3-48 0,0-2 0 16,1-1 0-16,3 1 0 16,4-3-64-16,-3 1 0 0,-1-2-128 0,1 0 192 0,1 1-64 0,2 0-128 15,3 4 176-15,1-2-176 0,2 0 128 0,-2-3-128 16,0 0 0-16,-11-1 0 0,-1-1 128 0,-2-1-128 0,0 0 0 0,1 1 0 31,2-2 0-31,2 1 128 0,4 1-128 0,4-2 0 0,4 0 128 0,-3-2-128 0,-4 1 0 0,0-1 0 31,6-2 128-31,1 0-128 0,-3-2 192 0,0-1-192 0,-1-1 208 0,-3-2-64 16,0-2-16-16,0 0 0 0,-1-2 64 0,-1-2 0 0,-1 1 0 0,0-2 0 16,-1 0 48-16,0-2 16 15,-1 1 0-15,0-2 0 0,-2 3 32 0,-3-1 16 16,0 2 0-16,1-3 0 0,-1-7 784 0,2-4 176 0,-2-2 16 16,-1 1 16-16,-4 1-880 0,0 2-176 0,-2 2-48 0,-3 1 0 31,-1 1-864-31,-1 1-176 0,1 1-48 0,-1 1 0 0,-1 1 896 0,0 0 0 15,-1 2 0-15,-1 1 0 0,1 1 0 0,0 2 0 16,-2 3 0-16,1-1 128 0,-1 4-128 0,-4 0 0 16,-6-1 0-16,2 2 0 0,8 0 0 0,-5 1 0 15,-7 1 0-15,0 0 0 0,0 3 0 0,2-3 0 16,8 4 0-16,-3 0 0 0,-2 1-144 0,5 0 144 16,2 0 0-16,0 0 0 0,-3 1-160 0,1 0 160 15,-2 1-128-15,-1 1 128 0,0-2 0 0,-3 2-160 16,0 0 160-16,-6 1 0 0,-5 0-128 0,-6 2 128 0,-1 1 0 0,0 0 0 15,1 0-144-15,0 0 144 0,1 3 0 0,7-2-144 16,3 2 144-16,2 2-208 0,1 2 80 0,0 0 128 16,-1 0-224-16,3 1 80 0,1 2 16 0,1-1 0 15,3 0 128-15,2 0-208 0,0 1 80 0,2 3 128 16,2 0-208-16,0 3 80 0,0-2 128 0,2-3-208 16,0-2 208-16,1-1-192 0,0 2 192 0,1 0-192 15,2-3 192-15,-1 2-176 0,2-1 176 0,0 1-160 16,3 1 160-16,1 0-160 0,2-2 160 0,0 2-160 15,-6-17 160-15,0 0 0 0,0 0-144 0,0 0 144 0,29 79 0 16,-20-64-176-16,2-1 176 0,0-2-128 16,1 1 128-16,-1 0-128 0,-1-3 128 0,1 0-128 0,3 1 128 0,0-5 0 15,0-1 0-15,1-1-128 0,-4 1 128 0,6-3 0 16,5 0 0-16,1 1 0 0,-2-2 0 0,0-1 0 16,1 2 128-16,0-2-128 0,4 0 0 0,-4 0 128 15,-1 0-128-15,-2-2 0 0,-4 2 0 0,1-1 0 16,2-2 0-16,3 0 128 0,-1-1-128 0,3-3 0 15,-1 0 0-15,2-2 0 0,-1 1 0 0,-2-2 128 16,0-1-128-16,2-1 0 0,1 0 128 0,-4-1-128 0,0 0 128 0,-5 2-128 16,1 0 208-16,-4-4-16 0,4 1-16 0,-3-1 0 15,-2 1 128-15,-1-2 16 0,-2 1 16 0,1-4 0 16,-4-2 32-16,1-3 0 0,-3 1 0 0,0-1 0 16,-3 2-64-16,-2 1-16 0,-2-1 0 0,-2 3 0 15,1 0-96-15,-5 1 0 0,-4 2-16 0,-6 2 0 16,-5 0-176-16,2 1 0 0,9 2 0 0,-2 1 0 15,-1 3-176-15,-2 1-112 0,0 2-32 0,4 1 0 16,1 2-512-16,2 0-96 0,2-1-32 0,0 4-18624 16</inkml:trace>
  <inkml:trace contextRef="#ctx0" brushRef="#br0" timeOffset="143121.51">21734 12751 1839 0</inkml:trace>
  <inkml:trace contextRef="#ctx0" brushRef="#br0" timeOffset="143660.51">21826 12700 7311 0,'5'-7'320'0,"0"1"64"0,-3 2-384 0,0 1 0 0,-1 1 0 0,1-2 0 15,-1 1 1024-15,2-2 112 0,3-5 16 0,-1-4 48 16,1-3 112-16,1 1 32 16,-1-1 0-16,-2 0 16 0,0 3-16 0,-1-3-16 0,-2 2 0 0,1-2 32 15,-2 3 288-15,-2-2 48 0,2-2 16 0,-3-2 16 16,2 0 64-16,-2 0 16 0,2 1 0 0,-1-1 32 0,0-1-464 16,-1-5-96-16,-3-3 0 0,-4-5 0 0,-2 0-272 0,-5-2-64 15,-5 1-16-15,-2 0 32 0,-2 4-512 0,-7 0-80 16,-5 0-32-16,-9 1 32 0,-5 0-368 0,-12 3 0 15,-6 3 0-15,-8 5 0 0,-1 7 0 0,-4 7-208 16,-5 6 64-16,-4 8 144 0,-5 6-208 0,-1 6 48 16,1 9 16-16,4 2 144 15,11-1-224-15,-2 10 80 0,-2 7 16 0,6 5 128 0,3 5-128 0,11 1 128 16,8 3 0-16,6 9 0 0,2 8 0 0,8 6 0 16,5 5 0-16,8 5-128 0,7-2 128 0,8 7 0 0,9 3 0 0,9-5 0 15,9-10 0-15,5-9 0 0,6-9 0 0,10-1 0 16,7-2 0-16,7-6 0 0,5-11 0 0,4-6 0 15,5-6 0-15,5-8 176 16,5-10-176-16,1-5 192 16,-2-2-48-16,5-4 0 0,4-2 0 0,0-6 0 0,0-1-16 0,-2-4 0 0,-2-3 0 0,-1-2 0 15,-3-1 0-15,0-1 0 0,-1 0 0 0,-4-5 0 16,1-6 64-16,-4-4 0 0,-5-2 0 0,-7-2 0 31,-6 2 112-31,-5-6 16 0,-5-4 16 0,-2-10 0 0,-3-6 304 0,-4-6 48 0,-3-5 16 0,-4-6 0 31,-6-3 16-31,-4-5 16 0,-3-4 0 0,-6-6 0 16,-5-6-160-16,-7 1-48 0,-6 2 0 0,-4 3 0 0,-5 7-224 0,-3 0-48 16,-7 0-16-16,-5 3 0 0,-4 4-80 0,-1 7-16 15,0 9 0-15,0 4 0 0,2 5-144 0,0 5 0 16,2 3 0-16,-1 6 0 0,8 8-336 0,1 6 0 16,0 2 0-16,3 6 0 15,3 4-608-15,4 6-112 0,6 5-32 0,2 7 0 16,2 8-320-16,3 12-64 0,1 12 0 0,1 15-18624 0</inkml:trace>
  <inkml:trace contextRef="#ctx0" brushRef="#br0" timeOffset="149504.07">21398 8702 32255 0,'-2'-2'2864'0,"1"1"-2288"0,-1 1-576 0,2 1 0 0,0-1 992 0,-1 3 96 0,-2 0 0 0,-1 5 16 0,-3 5 224 0,1 5 32 16,-1 8 16-16,3 6 0 0,0 4-752 0,2 0-160 15,2 5-16-15,2 3-16 0,1 1-128 0,1-1-32 16,1-2 0-16,1-1 0 0,1-4-64 0,-7-37-16 15,13 65 0-15,-13-65 0 0,11 52 16 0,-11-52 0 16,10 43 0-16,-10-43 0 0,4 32-208 0,-2-18 128 16,-2 1-128-16,-2-4 0 0,1-1 0 0,-2-2 0 15,0 1 0-15,0-4 0 0,2 0 0 0,-2-3-192 0,-1 0 16 0,0-2 0 32,1 0-672-32,-3-3-144 0,2 0-32 0,-2-2-17808 0</inkml:trace>
  <inkml:trace contextRef="#ctx0" brushRef="#br0" timeOffset="149852.75">20994 9066 23039 0,'-9'-1'2048'15,"4"1"-1648"-15,3 0-400 0,4 0 0 16,0 1 1888-16,0 0 288 0,-1 2 64 0,2 2 16 16,-3-5-192-16,0 0-32 0,0 0-16 0,0 0 0 0,64 59-784 0,-64-59-144 15,0 0-48-15,72 63 0 0,-72-63-464 0,51 54-80 16,-51-54-32-16,50 62 0 0,-50-62-80 0,46 65 0 15,-46-65-16-15,42 62 0 0,-42-62-112 0,38 57 0 16,-38-57-16-16,0 0 0 0,50 62-112 0,-50-62-128 16,0 0 176-16,0 0-176 0,57 52 192 0,-57-52-192 15,0 0 192-15,0 0-192 0,0 0 480 0,61-5-16 16,-47-5 0-16,-1-3 0 0,1-2 288 0,-3-5 48 16,1 0 16-16,-2-4 0 0,1-6 112 0,-1-4 32 0,1-4 0 0,-1-1 0 15,-1-4 160-15,-2 0 32 0,0-1 16 0,-3-1 0 16,0 2-928-16,-2 2-176 0,-1 2-64 0,0 2 0 15,-2 4 0-15,0 5 0 0,1 4 0 0,-2 4 0 16,-1 5 0-16,2 1 0 0,-1 2 0 0,1 4 0 16,1 1 0-16,0 1 0 0,0 3 0 0,1 1 0 15,2 2-1920-15,2 0-384 0,0 1-80 16,-5-1-21424-16</inkml:trace>
  <inkml:trace contextRef="#ctx0" brushRef="#br0" timeOffset="150344.79">23570 8543 31327 0,'-2'-10'2784'0,"4"6"-2224"0,3 3-560 0,-4-1 0 0,-1 2 1152 0,-1 2 112 0,2 2 16 0,-1-4 16 0,0 0 128 0,13 47 32 16,-10-15 0-16,-3 3 0 0,-2 6-704 0,-2 3-144 15,0 4-32-15,-3 5 0 0,0 0-96 0,-2 5-32 16,1 3 0-16,-1 2 0 16,1 0-128-16,2-3-48 0,0-3 0 0,5-9 0 0,-2-9-272 0,3 0 0 15,0-4 0-15,0-5 0 0,0-30 0 0,3 48 0 16,-3-48 0-16,0 0 0 0,6 39 0 0,-6-39 0 0,0 0 0 15,0 0 0-15,0 0 0 0,1 9 0 0,-4-14-208 0,-2 0 80 32,-1-4-720-32,-4 1-144 0</inkml:trace>
  <inkml:trace contextRef="#ctx0" brushRef="#br0" timeOffset="150693.31">22959 9154 35007 0,'-6'1'3120'16,"5"0"-2496"-16,2 2-496 0,2 0-128 16,1 0 1264-16,-4-3 224 0,0 0 48 0,0 0 16 15,0 0-464-15,76 56-112 0,-76-56-16 0,64 34 0 0,-64-34 0 0,66 24-16 16,-66-24 0-16,70 19 0 0,-70-19-176 0,69 17-16 16,-69-17-16-16,62 17 0 0,-62-17-144 0,56 18-16 15,-56-18-16-15,56 17 0 0,-56-17-176 0,0 0-48 16,65 24 0-16,-65-24 0 0,0 0-128 0,0 0-16 15,62 25-16-15,-62-25 0 0,0 0-16 0,0 0 0 16,0 0 0-16,0 0 0 0,0 0 32 0,0 0 16 16,58 3 0-16,-54-7 0 0,0-4 176 0,0-4 48 15,2-3 0-15,-3-4 0 0,0-5 128 0,-1-5 16 0,1-7 16 0,1-5 0 16,2-4-464-16,0-7-96 0,1-3-32 0,0 1 0 16,-3 6 0-16,2-4 0 0,2-5 0 0,2 2 0 15,0 1 0-15,1 5 0 16,1 5 0-16,-4 8 0 0,2 6 0 0,-3 7 0 0,2 5 0 0,-4 2 0 31,2 6-800-31,-1 3-160 0,-3 3-16 0,-2 4-24240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1-27T18:33:35.45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1-27T18:33:44.961"/>
    </inkml:context>
  </inkml:definitions>
  <inkml:trace contextRef="#ctx0" brushRef="#br0">13502 15842 0,'0'0'0,"0"0"15,0 0 1,0 0-16,0 0 0,0 0 16,0 0-1</inkml:trace>
  <inkml:trace contextRef="#ctx1" brushRef="#br0">7808 10390 2751 0,'-4'-2'256'0,"1"2"-256"0,2 0 0 0,1-1 0 0,0 1 704 0,0-1 80 0,-2-1 32 0,1-1 0 0,-1 1 304 0,1-4 64 15,2 2 16-15,2-2 0 0,0 2-112 0,1-1-32 16,3 3 0-16,0-1 0 0,2 0-160 0,-1 2-16 16,1 2-16-16,-2-1 0 0,0 3-352 0,-1 1-64 0,-1 0 0 0,1 3-16 15,-2 0-96-15,-1 2-16 0,-2-1 0 0,-1 4 0 16,0-2 192-16,0 1 48 0,-2 2 0 0,-1-1 0 15,0 2 48-15,-1-1 16 0,-1 0 0 0,0 0 0 16,1 1 0-16,1-4 0 0,-2-3 0 0,3 1 0 16,-1 2-240-16,1 1-32 0,0 3-16 0,-1 3 0 15,1 0-336-15,1 2 128 0,0-1-128 0,1 0 0 16,0-1 0-16,1-1 0 0,-1 0 0 0,0-2 0 16,1 0 0-16,-1-2 0 0,2 1 0 0,-2-2 128 0,1-1 32 15,-1 0 16-15,0 0 0 0,0 1 0 0,0-1 16 16,0 0 16-16,-1 0 0 0,1-1 0 0,-2-1-64 0,2 2-16 15,-1-2 0-15,1 1 0 0,0-1 0 0,1-1 0 16,-1 2 0-16,0-3 0 0,2-2-128 0,-2 0 0 16,1 0 0-16,-1 1 0 0,0-3 0 0,0 1 0 15,2-1 144-15,-1-1-144 0,0 0 192 0,-1 1-16 16,2-1-16-16,-2 1 0 16,1-2 96-16,1 1 0 0,-1-1 16 0,2 2 0 0,1-2-112 0,-1 1-32 0,1-1 0 15,-1 0 0-15,3 0-128 0,-2 0 0 0,2 0 0 0,-1-1 128 16,1 1-128-16,1-2 0 15,0 2 0-15,1-1 0 0,2-1 128 0,0-1-128 16,0 2 0-16,0 0 128 0,3-2-128 0,-1 0 160 16,4 2-160-16,0-1 160 0,-1 1-160 0,2-1 0 15,0 1 144-15,0-1-144 0,0 2 0 0,0-1 144 16,3 1-144-16,-3-1 0 0,1 1 0 0,2-3 0 0,-1 1 0 0,3 0 0 16,-1-3 144-16,0 0-144 0,-3 0 0 0,4 0 144 0,-1-1-144 0,1-1 160 15,1 1-160 1,0 1 160-16,1-1 16 0,0 0 0 0,0 2 0 0,-2 0 0 15,1 1-176-15,-1 0 192 0,1 2-192 0,0 0 192 0,-1 2-192 0,-1-1 0 16,1 1 0-16,-3 1 128 16,0 1-128-16,-1-2 0 0,1 2 0 0,0-2 0 0,1-1 0 0,0 2 0 15,2-1 0-15,0-1 0 0,0-1 0 0,-1-1 0 16,1 1 0-16,-3-2 0 16,0 2 0-16,1-1 0 0,2 1 144 0,2-2-144 15,3 0 128-15,-3 0-128 0,-1 2 128 0,-2-1-128 0,1 1 0 0,0 0 128 16,-3-1-128-16,3 1 0 15,-3 1 0-15,1 0 0 0,-2 0 0 0,2 0 128 16,0 0-128-16,1 0 0 0,-1 0 0 0,0 1 128 16,1-1-128-16,0 2 0 0,0-1 128 0,-1 0-128 15,1 1 0-15,-1-1 0 0,0-1 0 0,-2 2 0 16,-1-1 0-16,2-1 0 0,-1 0 0 0,2 0 0 16,-2 0 0-16,0-1 0 0,-1-2 0 0,2 0 0 15,-2 2 0-15,0-2 0 0,0 1 0 0,0 0 0 0,-2 0 0 0,2 1 0 16,-1-1 0-16,-2 1 0 0,1 1 0 0,-2-1 128 0,1-1-128 0,-1 1 0 15,-2-1 0-15,0 1 0 0,-1-2 0 0,2 0 0 0,-3 0 128 0,3 1-128 32,-1 0 128-32,0-1-128 0,1 1 160 0,-1-3-32 15,0 4-128-15,1-2 192 0,-3 0-192 0,3 2 176 16,-1-2-176-16,0 2 160 0,-1-1-160 0,2-1 160 16,-3 2-160-16,1-1 160 0,2 0-160 0,-4 0 0 15,2-1 0-15,-2 2 0 0,-2 0 0 0,1-1 0 16,0-1 128-16,2 2-128 0,-1-2 0 0,1 2 0 0,1-2 0 15,1 1 0-15,-1 1 0 0,0-2 0 0,-2 2 0 0,1-2 0 16,-1 2 0-16,-1-2-144 16,0 0 144-16,-1-1 0 0,-1 1 0 0,1-1 0 0,-2-2 0 0,2 2 0 15,-2-2 0-15,2 0-128 0,1 1 128 0,-1-2 0 16,1 0 0-16,-2 1 0 0,2-1 0 0,0 0 0 16,1 0 0-16,-1-2 0 0,0 1 0 0,1-1 0 15,-1 1 0-15,0-2 128 0,0 3-128 0,-1-3 144 16,2-3 80-16,0-1 16 0,-1-3 0 0,-2 0 0 15,-1 3 192-15,-1-3 32 0,0 2 16 0,-1-2 0 0,-2 0-32 16,-2-2-16-16,-2 2 0 0,0-1 0 0,-5 3-176 0,-1-1-16 16,-1 0-16-16,-3 1 0 0,-3-1-16 0,-1 4 0 15,-2-1 0-15,-1 0 0 0,-1 2-48 0,0 1-16 16,1 2 0-16,2 1 0 16,1-1-144-16,-2 1 192 0,-4 0-192 0,-1-1 192 0,-2 1-192 0,-3 0 128 15,0 0-128-15,-1 0 128 0,2 2-128 0,-1 0 0 16,0-1 144-16,-1 2-144 0,-1 1 0 0,-1 0 0 15,-2 2 0-15,1-1 128 0,-1 2-128 0,1 0 0 16,-1 0 0-16,-4 2 0 0,0-2 0 0,-3 0 0 0,-2 1 0 0,-1-1 0 16,-1-1 0-16,3-1 0 15,-1 4 0-15,3-2 128 0,1 1-128 0,5 1 0 16,2 0 0-16,1 1 0 0,-1 1 0 0,0 1 0 0,-1 0 0 0,0 0 0 16,5-1 0-16,0-1 0 0,-2 1 0 0,-2-3 0 15,1 2 0-15,1 0-160 0,0 0 160 0,-1 0 0 16,6-1-160-16,-3 1 160 0,3 0-128 0,-1 0 128 15,1 1 0-15,4 0-128 0,-1 1 128 0,0-1 0 16,4 0-176-16,-1-1 176 0,0 1-208 0,3 0 80 0,4 1-176 16,2-3-16-16,0 1-16 0,0-1 0 15,1 1-368 1,3-3-80-16,1 1-16 0,3-1 0 0,3 0-1200 16,4 3-240-16,3-2-64 0,2 2-12672 0</inkml:trace>
  <inkml:trace contextRef="#ctx1" brushRef="#br0" timeOffset="648.82">10225 10439 4607 0,'2'-3'400'0,"-1"1"-400"0,2 0 0 0,-2 1 0 0,2-1 912 0,1 0 112 16,5-3 0-16,3-3 16 0,5-5 336 0,7-2 64 0,5-1 16 0,2-1 0 16,1 2-176-16,1 0-48 0,2 0 0 0,2 1 0 15,1 2-160-15,0 3-48 0,-3-1 0 0,-4 3 0 16,-4 1-272-16,3-1-64 0,2 0-16 0,4 1 0 15,0 2-352-15,4 0-64 0,2 2 0 0,4 2-16 16,2 0-240-16,0 3 0 0,0 1 128 0,1 2-128 16,-1 2 0-16,0 0 144 0,3 1-144 0,-6 0 128 15,-9-1 0-15,6 2-128 0,12 2 192 0,2 2-64 16,1 0-128-16,-2 0 128 0,0-1-128 0,-3-2 128 16,-4-1-128-16,2 0 0 0,2 1 0 0,2 0 0 0,-2 3-128 0,-3 1 128 15,-5-1 0-15,-2 0 0 0,1 0 0 0,-4-3 0 16,-3 1 0-16,-1-3 0 0,0 0 0 0,-1-2 0 15,-4 0 128-15,-5-1-128 0,-2-2 320 16,0 0 0-16,1 0-16 0,-2-2 0 0,1 1 48 0,-2-3 16 16,-1 0 0-16,-1-2 0 0,0-1-112 0,-2-1 0 15,-2 0-16-15,-1-2 0 0,-1 1 16 0,0-2 16 0,0 0 0 0,-4-1 0 16,1 0-272-16,-8 1 0 0,-6 3-128 16,2-2 128-1,6 0-1408-15,-5 2-192 0</inkml:trace>
  <inkml:trace contextRef="#ctx1" brushRef="#br0" timeOffset="7503.92">6853 10403 19343 0,'-3'-2'1728'15,"2"-2"-1392"-15,-2 1-336 0,0 0 0 0,0 0 1088 0,-1-2 160 0,-6-4 32 0,-5-5 0 0,-5-3 1104 0,-5-1 240 16,-1 1 32-16,-1 4 16 0,2 0-944 0,-2 2-192 16,0 1-48-16,-4 0 0 0,-1 0-624 0,-4 2-128 15,1 0-32-15,0-1 0 0,-2 3-208 0,-1 1-48 0,0 1-16 0,1 4 0 16,2 1-112-16,-5 2 0 0,1 5-16 0,-4 1 0 16,-2 5-304-16,-2 1 128 0,-1 5-128 0,-3 3 0 15,1 2 0-15,0 2 0 0,-1 0-240 0,5 0 80 16,3 0-32-16,4-2 0 0,2 2 0 0,5-2 0 15,5 4 192-15,4-1-192 0,5 1 192 0,5 1-192 16,3 0 192-16,6 1-128 0,4 1 128 0,0-32-128 16,17 64-32-16,-17-64 0 0,31 56 0 0,-31-56 0 15,49 46-48-15,-49-46-16 0,68 34 0 0,-68-34 0 16,85 21 16-16,-85-21 0 0,99 4 0 0,-47-7 0 16,-1-3 208-16,-2-1 0 0,4-1 0 0,-3 1 0 0,1-2 0 0,-1 0 0 15,-2-1 0-15,-2-2 0 0,-2 1 0 0,-4-5 0 16,-5 1-128-16,-4-1 128 0,-4-1 0 0,-3 0 0 15,-3-2 0-15,-2-1 0 0,-4-1 272 0,-2 0 0 16,0-5 0-16,-5 4 0 0,0 0 128 0,-2-2 32 16,1-3 0-16,-3 2 0 0,1-2 720 0,-4 2 128 15,1-1 48-15,-2 1 0 16,-2 2-1840-16,1 1-384 0,-4 1-64 0,1 4 0 16,-1 2 320-16,-3 4 64 0,1 4 0 0,-1 6-18496 0</inkml:trace>
  <inkml:trace contextRef="#ctx1" brushRef="#br0" timeOffset="8051.02">6503 10641 26719 0,'-10'-10'2368'0,"6"6"-1888"0,1 0-480 0,1 1 0 0,2 0 912 0,0 0 96 0,0 2 16 0,0-3 0 0,0 0-288 0,2-1-48 16,-1 1-16-16,2 1 0 0,1 2 16 0,2 1 0 15,2 1 0-15,2 2 0 0,-10-3-544 0,0 0-144 16,0 0 0-16,65 20 0 0,-65-20 0 0,0 0 0 16,77 20 0-16,-77-20 0 0,65 17 0 0,-65-17-128 15,73 17 128-15,-73-17 0 16,89 15 0-16,-89-15 0 0,103 17 0 0,-49-10-128 0,-54-7 128 0,100 14 0 16,-41-7 0-16,8-2 0 15,4-3 0-15,6 1 0 0,4-3 0 0,2-1 0 0,5-3 0 0,6-2 0 0,9-3 0 16,5 0 0-1,-1-3 0-15,-5 1 0 0,-7 1 0 0,8-3 0 0,8 1 0 0,4-1 0 16,-5 2 0-16,-1-2 0 0,-12 2 0 0,10-2 0 16,12 3 128-16,-3 0-128 0,-6 0 448 0,-1 3 32 15,1 1 0-15,-3 4 0 0,-3 3 32 0,-7 3 0 16,-8-1 0-16,-4 3 0 0,0 1-176 0,2 6-16 0,6 2-16 0,-4 5 0 16,-8 0-304-16,-3 2 128 0,1 4-128 0,4-1 0 0,3 1 0 0,-1 0 0 15,-7 1 0 1,1 1 0-16,0 2 0 0,-1-2-192 0,-4-1 48 15,1 1 16-15,-1 2 128 0,-2-2-192 0,-3-1 192 0,2 0-192 16,-1 0 192-16,2-2 0 0,-1 1 0 0,5-1 0 0,5 3 0 0,-1-1 0 31,-5-1 0-31,-3-4 0 0,-5 1 0 0,-2-3 0 0,0-3 0 0,-3-2 0 0,0-1 0 0,-1-2 0 32,-2-1 0-32,-3-4 128 0,-2 0 112 0,-4-3 16 0,-50-4 16 0,73 5 0 0,-73-5-16 0,0 0 0 0,57 2 0 15,-57-2 0 1,41-8-256-16,-20-1 0 0,-7 0 0 0,-1-4 0 15,-5 0-1728-15,-2 2-256 16</inkml:trace>
  <inkml:trace contextRef="#ctx1" brushRef="#br0" timeOffset="10177.41">10260 11175 9215 0,'0'-3'816'0,"0"-1"-656"0,0 1-160 0,0 2 0 0,0 0 1344 0,-1-2 224 0,0-6 48 0,-2-3 16 16,-3-7 1936-16,1-1 384 0,-4-1 80 0,-1 1 0 0,0 1-1072 0,-1 0-208 16,-2 1-64-16,-2 0 0 0,-4 1-1568 0,12 10-320 15,2 0-64-15,-1 1-16 0,0 0-352 0,-2-4-80 16,-8-2-16-16,-6-5 0 0,-11-3-32 0,-5-1-16 15,-4 1 0-15,-5 3 0 0,-2 3-224 0,-4 3 176 16,0 3-176-16,-4 6 160 0,-2 2-160 0,-5 4 0 0,-2 2 0 0,-5 2 0 16,-1 3 0-16,-1 2 0 0,-1 3 0 0,4-1 0 0,3 2 0 0,7 0 0 31,2 3 0-31,0 1 0 0,1 3 0 0,2-1-144 16,4 1 144-16,2 0 0 0,4-3-160 0,2 1 160 15,2 2-128-15,5-2 128 0,4-3-160 0,3 3 160 16,2-1-192-16,0 1 192 0,4 0-160 0,4-1 160 0,3 0-128 0,3-1 128 15,5 0 0-15,1-4 0 16,4 3 0-16,3-1-128 0,0-18 128 0,0 0 0 16,21 61 0-16,-21-61 0 0,0 0-144 0,60 55 144 0,-60-55-160 0,60 34 160 15,-60-34-192-15,78 27 192 0,-78-27-208 0,92 20 80 16,-43-15 128-16,2-2-208 0,1 0 80 0,-1-3 128 16,2 0-160-16,-5 3 160 0,1 0 0 0,-1 1-144 15,-48-4 144-15,99 14 0 0,-99-14 0 0,100 18 0 16,-49-11 0-16,-3-4-128 0,-5-1 128 0,-1-5 0 15,2-2 0-15,1-3-128 0,1 0 128 0,4-7 0 16,4 0 0-16,-1-5 0 0,-2 0 0 0,0-2 0 0,3-4 0 16,-6 1 176-16,-3-3-176 0,-7 1 192 0,-3 0 16 0,-4 3 16 15,-4 3 0-15,-3-2 0 0,-1 1 48 0,-3-1 16 16,-3 0 0-16,-5 4 0 16,-2 0-48-16,-4 1-16 0,-8-2 0 0,1 0 0 0,4-2-32 0,-3 2-16 15,-3 0 0-15,-4 2 0 0,0 2-176 0,-7 3 0 16,-5 4 0-16,8 1 0 15,1 4-512-15,2 0-176 0,-4 3-32 0,1 1-12192 16,-3 4-2432-16</inkml:trace>
  <inkml:trace contextRef="#ctx1" brushRef="#br0" timeOffset="10719.96">9811 11428 1839 0,'7'-4'160'0,"-1"1"-160"0,0 0 0 0,-2 2 0 0,0-2 1344 0,6-1 224 0,8-3 48 0,12-3 16 0,8-1-496 0,5 1-112 15,-4 3 0-15,-5 1-16 0,-34 6-528 0,40-3-96 16,-40 3-32-16,53 3 0 0,-53-3-160 0,64 10-48 16,-64-10 0-16,73 17 0 0,-73-17 32 0,93 24 0 0,-93-24 0 0,82 29 0 15,-82-29-176-15,104 30 0 16,-104-30 0-16,100 27 0 0,-100-27 0 0,110 28 0 0,-51-12 0 16,12 1 0-1,11 1 688-15,-4-2 48 0,-11-4 16 0,5 0 0 0,6 2 352 0,1 0 80 16,2 3 16-16,-4 0 0 0,-4 0 32 0,0-2 16 15,5-1 0-15,-2 3 0 0,-3 0-352 0,-2 0-64 16,0 3 0-16,-1 3-16 0,1 1-272 0,-5 5-48 16,-4 4-16-16,-6 4 0 0,-56-37-96 0,84 77-32 0,-84-77 0 0,57 77 0 15,-57-77 320-15,45 83 64 0,-45-83 16 0,42 82 0 16,-42-82 144-16,40 65 16 0,-40-65 16 0,56 68 0 16,-56-68-336-16,65 55-64 0,-65-55-16 15,71 39 0-15,-71-39-128 0,78 23-16 16,-78-23-16-16,69 6 0 0,-69-6-96 0,69-7 0 0,-32-2-16 0,-2-4 0 0,2-1-112 0,-2-1-128 31,-1-1 176-31,-3-1-176 0,-2 2 0 0,-4-1 0 0,-2 2 0 0,-4 0-18432 16</inkml:trace>
  <inkml:trace contextRef="#ctx1" brushRef="#br0" timeOffset="13025.84">15386 11293 13823 0,'-2'-7'1216'0,"2"-1"-960"0,2 3-256 0,-1-1 0 0,0 0 704 0,1-5 80 0,-1-10 32 0,2-16 0 0,0-14-16 0,-2-11 0 16,1 1 0-16,-2-2 0 0,-3 1 160 0,0 0 16 15,0 1 16-15,-2 2 0 0,-3-4 288 0,1 1 48 16,-1 4 16-16,-5 0 0 0,-2 0 320 0,-5-2 80 0,2-1 16 0,-5 3 0 16,3 13-240-16,-4-2-48 15,-6-1-16-15,-6-4 0 0,-9-6-672 0,-5 0-128 16,2 2-16-16,-1 2-16 0,-4 3-304 0,2 0-48 16,3 4-16-16,-4 2 0 0,0 4-256 0,-6-1 160 15,-3 0-160-15,1 2 128 0,-1 5-128 0,1 2 0 0,1 4 0 0,4 3 0 16,3 6-320-16,-5 5 64 0,-2 3 16 0,-6 5 0 15,-3 5-48-15,-4 4-16 0,-1 5 0 0,-2 8 0 16,0 2-240 0,-6 7-48-16,-3 8-16 0,4 5 0 0,7 4-80 0,-9 12-16 0,-4 14 0 0,-7 8 0 0,-6 5 336 0,0 8 64 15,-1 9 16-15,9 2 0 0,15-3 288 0,0 7 0 16,-2 9 0-16,-1 4 0 0,0 0 0 16,2 11-128-16,5 14 128 0,9-2 0 0,9-11 0 15,2 5 0-15,4 8 0 0,4-2 0 0,6-14 0 0,4 10-128 16,9 7 128-16,9-3 0 0,9-9 0 0,10-3-192 15,10-1 192-15,8-8-160 0,6-8 0 0,8 1 0 16,7 0 0-16,6 1 0 0,9-1-128 0,2-3-32 0,5-5 0 0,1-10 0 31,-2-9-320-31,12 2-80 0,14 3-16 0,7-6 0 16,2-2-368-16,-7-11-80 0,-14-13-16 0,12 1 0 16,12 2 560-16,7-3 96 0,-2-5 32 0,-3-5 0 0,-1-5 720 0,-2-6 160 15,-1-7 16-15,-2-3 16 0,1-5 448 0,-5-7 96 0,-1-8 16 0,-2-8 0 16,1-3-16-16,-2-7 0 0,0-5 0 15,-3-8 0-15,-3-10 64 0,-2-9 16 0,-2-3 0 16,-16 5 0-16,-10 4 0 0,2-15 0 0,10-17 0 0,0-19 0 0,-6-7-384 16,-8-3-80-1,-9 1-16-15,-6-3 0 0,-10-3-160 0,-3 1-16 0,-5-1-16 0,-6 2 0 16,-5 13-80-16,-6-8-16 0,-1-9 0 0,-4 1 0 16,-2 3-128-16,-4 3-128 15,0 8 192-15,-2-4-192 0,-1-5-400 0,0-3-192 0</inkml:trace>
  <inkml:trace contextRef="#ctx0" brushRef="#br0" timeOffset="30804.23">17212 15955 0,'57'-36'0,"12"-16"16,1-2-16,-9 8 15,-2-15 1,-19 6 15,-23 13-31,-14 9 32,-3 9-32</inkml:trace>
  <inkml:trace contextRef="#ctx1" brushRef="#br0" timeOffset="21698.54">16723 9681 19343 0,'2'-3'1728'0,"-1"-1"-1392"15,1-1-336-15,-2 2 0 0,0-1 1760 0,0-3 288 0,1-6 48 0,0-6 16 0,1-7 960 0,-2-3 192 16,-2-1 32-16,1 0 16 0,0 1-1968 0,-2-2-384 15,-2 2-64-15,0 1-32 0,-4 4-496 0,-2-1-112 0,0 1 0 0,-5 2-16 16,-2 4 48-16,-5 1 16 0,-1 3 0 0,-4 4 0 16,-2 4-304-16,-2 6 160 0,-4 3-160 0,-3 4 128 15,-1 5-128-15,-5 6 0 0,-4 7 0 0,-5 6 0 16,6 5 0-16,-1 2 0 0,-4 4 0 0,5 3 0 16,3 2 0-16,4 1 0 0,6 0-192 0,7 2 192 15,5-1-320-15,6 1 48 0,9-4 16 0,3 1 0 31,7 2-144-31,-2-49-32 0,12 79 0 0,-12-79 0 0,39 75-336 0,-39-75-64 0,63 62 0 0,-63-62-16 16,76 41 272-16,-76-41 64 16,82 23 16-16,-39-17 0 0,-1-4 496 0,-1-3 208 0,-1-3-16 0,-4-5 0 0,-3 1 480 0,1-5 96 15,0-4 0-15,-3-4 16 0,-2 0-80 0,-3 0-32 16,-4-3 0-16,-2-3 0 0,0-2-16 16,-6-3 0-16,-1-1 0 0,-5 1 0 0,-1-1 48 0,-5 2 0 15,-4 0 0-15,-3 2 0 0,-2 0-96 0,-5 1-16 16,-2 0 0-16,-3 2 0 0,2 4-320 0,-2 1-64 15,-3 1-16-15,2 3 0 16,-1 3-832-16,1 1-160 0,0 3-32 0,1 2-16 16,0 3-736-16,0 4-144 0</inkml:trace>
  <inkml:trace contextRef="#ctx1" brushRef="#br0" timeOffset="22857.6">16435 10681 7359 0,'-3'-14'656'15,"0"5"-528"-15,2 2-128 0,0 0 0 0,1 3 1280 0,0 0 208 0,1-1 48 0,-1-3 16 0,0-5-496 0,0-5-96 0,1-3-32 0,1-2 0 31,-1 3-80-31,1 3-16 0,-2 0 0 0,1 2 0 0,1-2 272 0,-1 0 48 16,0 0 16-16,-1-1 0 0,0-1 560 0,-1-1 96 16,1 2 32-16,-3-2 0 0,-1 2-128 0,-5 1 0 15,0 3-16-15,-4 0 0 0,-1 2-640 0,-2 1-128 0,-1 4-32 0,-4 0 0 16,-2 4-624-16,-3 0-128 16,-4 2-32-16,0 2 0 0,2 2-128 0,0 0-224 0,1 1 48 0,3 2 16 15,-2 2 160-15,4 1-192 16,-2 2 192-16,0 0-192 0,1 1 192 0,1 2-160 15,0 3 160-15,3 1-160 0,0 3-144 0,-1 5-16 16,-1 2-16-16,2 5 0 0,-1 2-48 0,3 0 0 16,3-2 0-16,1 5 0 0,0 3 128 0,2 1 0 15,4 1 16-15,0 0 0 0,3 1 112 0,-1-1 128 0,5-4-208 0,-1 1 80 16,2-4 128-16,2 1 0 0,0 0-144 0,0-6 144 16,-2-3 0-16,-1-28-144 0,9 65 144 0,-9-65 0 15,10 82 0-15,-10-82-128 0,11 86 128 0,-11-86 0 16,8 88 0-16,-3-43 0 0,-4-3 0 0,0 1 0 15,-1 2 0-15,-1-3 0 0,0-2 0 0,-2 5 0 16,1 0 0-16,1 5 0 0,-2-1 0 0,2 1 0 16,-1 1 0-16,2-3 144 0,-1 1-144 0,-2-1 192 15,2 2 0-15,-1-4 16 0,1-1 0 0,-1 3 0 16,2 2 16-16,3 1 0 0,0 1 0 0,0-1 0 16,1 1-224-16,-1-1 176 0,3-3-176 0,-2-3 160 0,0-1-160 0,-1 0 160 15,1 1-160-15,0 4 160 0,1 2-160 16,-1 3 0-16,0 0 0 0,-1-2 0 0,0-1 0 0,-2-3 0 15,2 0 128-15,-3-1-128 0,1-2 0 0,-2 0 0 16,1 3 0-16,0-1 128 0,0-1-128 0,1-1 0 16,-1 1 0-16,0-3 0 0,0 1 0 0,2-3 0 15,-1-1 0-15,1-1 0 0,-1-1 0 0,0 2 0 16,1 1 0-16,-2-41 0 0,6 73 0 0,-6-73 0 0,11 78 0 16,-11-78 0-16,14 79 0 0,-14-79 0 15,17 70 0-15,-17-70 0 0,14 57 0 0,-14-57 0 16,0 0 0-16,20 70 0 0,-20-70 128 0,0 0-128 15,0 0 0-15,29 69 128 0,-29-69 128 0,0 0 32 0,0 0 0 0,0 0 0 16,54 59 16-16,-54-59 0 0,0 0 0 0,0 0 0 16,0 0-128-16,69 37-32 0,-55-33 0 0,2 0 0 15,0-1-144-15,-1-1 0 0,-1-1 144 0,0-2-144 16,-1-1 0-16,0-2 0 0,-2-2 0 0,0-2 0 16,1-2 128-16,0-3-128 0,3-2 128 0,-1-4-128 15,-2 0 256-15,4-4 0 0,-2-2-16 0,-1-4 0 16,1 0 48-16,-1-4 16 0,-2 1 0 0,0-1 0 15,-2 3 128-15,-2 1 16 0,1-5 16 0,-2-1 0 0,1-2-96 0,-3-7-32 16,2-7 0-16,-3-2 0 0,-2 0-80 0,-2 0 0 16,-1-3-16-16,-1 1 0 0,-1 2-16 0,-1-1 0 15,0-1 0-15,0-7 0 16,-1-7-16-16,0-2 0 0,3-1 0 0,-1-2 0 0,3 4-80 16,-1-1 0-16,0 6-128 0,0-6 192 15,-1-5-192-15,1-3 0 0,-3 1 0 0,-2 2 0 16,0 3 0-16,-3 2 0 0,0 5 0 0,-1-5 0 15,-2-3 0-15,1 0 0 0,-2 0 0 0,1 1 0 0,2 1 144 0,1 4-144 0,1 8 128 0,1-3-128 16,1-5 0-16,1-3 0 16,3 4 0-16,-1 0 0 15,1 4-352-15,-1 2-160 0,1 13-16 0,0 1-16 16,-1 6-416-16,0-1-96 0,-1 0-16 0,1 1-18592 0</inkml:trace>
  <inkml:trace contextRef="#ctx1" brushRef="#br0" timeOffset="23416.15">17718 9969 12895 0,'1'-10'1152'0,"1"0"-928"16,0 4-224-16,0 1 0 0,1-1 1216 0,-1-7 208 0,4-11 48 0,4-12 0 0,3-12 560 0,-1-2 112 16,0 5 32-16,-4 4 0 0,-1 7-480 0,-4 6-96 15,-3 2 0-15,-4 4-16 0,-3 3-688 0,-4 2-144 16,-5 2-32-16,-2-1 0 0,-2 4-400 0,11 3-96 15,1 4-16-15,-3-1 0 0,1 0 112 0,-4 2 0 16,-3 1 16-16,-9-1 0 0,-6 3-144 0,-6 1-16 0,-5 2-16 16,2 4 0-16,0 7-160 0,3 2 0 0,3 6 0 15,1 3 0-15,1 8 0 0,1 1-144 0,1 6 144 0,8 3-160 16,11 2 160-16,3 1-160 0,3-4 160 0,2 0-160 31,4-41-448-31,4 80-96 0,-4-80 0 0,19 71-16 0,-19-71-1088 0,0 0-224 0,58 88-32 0,-58-88-16 16,0 0-240-1,86 55-48-15,-86-55-16 0,68 18-6864 0</inkml:trace>
  <inkml:trace contextRef="#ctx1" brushRef="#br0" timeOffset="23867.32">17435 10288 1839 0,'-1'14'160'0,"1"-5"-160"16,0-1 0-16,1 1 0 0,1-4 1024 0,-1 2 192 0,0 2 16 0,2 6 16 15,-3-15 144-15,10 61 16 0,-10-61 16 0,14 79 0 16,-14-79-224-16,13 78-48 0,-13-78-16 0,14 83 0 15,-14-83-816-15,17 96-176 0,-17-96-16 0,16 109-128 16,-8-52 0-16,-1-2 0 16,-1 1 0-16,-2 2 0 0,3 3 192 0,-3 7-192 15,1 11 192-15,-4 4-192 0,-4 1 208 0,0-10-64 0,2-11-16 0,2 10 0 0,-2 12 336 16,0 9 64-16,-2 3 16 0,1-3 0 0,0-3 768 0,-1 0 160 16,0 3 16-16,3 2 16 0,0 1-304 0,1-1-64 15,-1-4-16-15,3-7 0 0,0-5-304 16,4 7-64-16,1 6-16 0,2-4 0 15,-1-6 96-15,-4-5 32 0,1-10 0 0,-2 1 0 0,2 0-272 0,1-1-48 16,0-4-16-16,-1-7 0 0,-2-6 48 0,-4-17 0 16,0-7 0-16,-1-4 0 0,-1-1-384 0,-1 1-64 15,1 2 0-15,-4 2-128 16,-1 0-960 0,-4-3-320-16</inkml:trace>
  <inkml:trace contextRef="#ctx1" brushRef="#br0" timeOffset="25438.62">22856 9422 19343 0,'4'-1'1728'0,"0"-1"-1392"0,-1 1-336 0,0-1 0 0,-2 2 896 0,2 0 128 0,4-1 0 16,1 0 16-16,5-1 1088 0,0 4 224 0,0 2 32 0,-2 3 16 15,-3 1-1120-15,-8-8-240 0,0 0-32 0,0 0-16 16,0 0-464-16,27 74-80 0,-25-56-32 0,-2-18 0 16,0 0-208-16,5 60-32 0,-5-60-16 0,0 0 0 15,6 56-160-15,-5-39 0 0,1 0 0 0,-1-2 0 16,-1-2 0-16,0-1 0 0,0-3 0 0,-3 0 0 16,2-2 0-16,-2-1 0 0,2-2 0 0,-1 0 0 15,-1-3 192-15,1 1 16 0,-1-2 0 0,0-2 0 16,0 1 304-16,-1-3 64 0,0 0 16 0,-1-3 0 15,1 1-160-15,1-3-48 0,1-2 0 0,-1 0 0 0,3-3-128 0,0-2-16 16,3-2-16-16,1-2 0 16,3-1-48-16,3 0-16 0,1-1 0 0,2 3 0 0,1 0-160 0,0 1 128 15,4 2-128-15,-2 4 128 0,-2 3-128 0,-1 2 0 16,-1 4 0-16,0 3 0 0,-2 2 0 0,0 2 0 16,-1 2 0-16,1 3 0 0,-10-9-176 0,0 0 48 15,0 0 0-15,0 0 0 0,41 68-48 0,-41-68 0 0,0 0 0 0,0 0 0 16,26 68 176-16,-26-68-192 0,0 0 192 0,0 0-192 15,12 66 192-15,-10-51-192 16,-2-4 192-16,-2 0-192 0,1-2 192 0,0-2 0 0,-1-2-144 0,1 1 144 16,1-3 0-16,-2-2 0 15,1 1 0-15,1-2 0 0,-1 0 0 0,1-3 0 16,-2-1 0-16,2-2 0 0,2 0 240 0,-2-1-48 16,0-1 0-16,1-2 0 0,-1-1 16 0,1-4 0 0,2 1 0 0,0 0 0 15,-2-1 0-15,2-2 0 0,1-4 0 16,2-2 0-16,1 2-48 0,0 0-16 0,3-3 0 0,1-2 0 15,2 1-144-15,3-1 0 16,-1 5 0-16,-1 1 128 0,1 8-128 0,-4 0 0 0,0 5 0 0,0 3 0 16,-1 3 0-16,-1 2 0 0,1 3 0 0,0 2 0 0,-2 4-144 0,-8-10 144 15,0 0-192-15,0 0 192 16,25 65-192-16,-25-65 192 0,0 0-192 0,13 75 192 16,-13-75-144-16,6 53 144 0,-6-53 0 0,0 0-144 15,11 75 144-15,-11-75 0 0,0 0-144 0,0 0 144 0,21 71-384 0,-16-57 0 16,-3 0 0-16,1-1 0 15,0 0-512-15,0-4-128 0,3 1 0 0,-1-1-16448 16</inkml:trace>
  <inkml:trace contextRef="#ctx1" brushRef="#br0" timeOffset="25893.17">23798 9781 5519 0,'11'-6'240'0,"-5"3"64"0,-1 1-304 0,1-1 0 0,-2 1 0 0,-1 1 0 0,1-2 2128 0,3-1 368 0,3-2 80 0,3-2 16 0,1-2 1216 0,0-1 240 32,-1-2 48-32,-3 0 16 0,0 0-1152 0,-3 1-224 0,-2 0-48 0,-2 0-16 15,-3-1-1488-15,-1 2-288 0,-3-2-64 0,-2 0-16 16,-1 1-416-16,-3 0-80 0,-4 2 0 0,0 0-16 0,0 3-176 0,-3 0-128 31,0 3 192-31,-3 1-192 0,2 0 0 0,-2 3 0 16,0 2 0-16,3 1 0 0,3 1 0 0,0 2 0 15,1-1 0-15,3 4 0 0,2 1 0 0,1-1 0 0,1 4 0 0,2 0 0 16,1 1-192-16,3 2 16 0,-1 1 0 0,2 1 0 16,-1-18-176-16,0 0-32 0,0 0-16 0,18 65 0 31,-18-65-480-31,0 0-80 0,0 0-32 0,0 0 0 16,0 0-32-16,58 48-16 0,-46-49 0 0,0-4 0 0,1 0 912 0,3-2 128 0,-2-1 128 0,1 1-128 15,1 2 816-15,-2-2 64 0,0 1 16 0,-1 0 0 16,-3 2-208-16,-2 0-48 0,1 3 0 0,-5-1 0 15,-1 2-240-15,-2 2-48 0,-1 0-16 0,0 3 0 16,0 0-112-16,-1 2-32 0,-1 3 0 0,1 1 0 16,1 4-192-16,1-3 144 0,1 4-144 0,0-3 128 0,3-2-128 0,2 0 0 15,1 0 0-15,2-1 0 0,3-1 0 0,1-2 0 16,0-1 0-16,0-4 0 0,-1 0 0 0,0-2 0 16,-1-2 0-16,1 1 0 0,1-3-304 0,-3 0 16 15,2-1 0-15,-1-2-18080 0</inkml:trace>
  <inkml:trace contextRef="#ctx1" brushRef="#br0" timeOffset="26148.1">24206 9322 1839 0,'0'-27'160'0,"0"14"-160"0,0 2 0 0,0 2 0 15,0 4 3072-15,0 2 576 0,0 0 112 0,1 0 16 0,-1-1 688 0,2 3 128 0,1 5 16 0,-2 6 16 16,-1-10-2448-16,0 0-512 0,9 61-80 0,-9-61-32 15,4 56-720-15,-4-56-160 0,5 68-32 0,-5-68 0 16,8 85-352-16,-8-85-80 0,8 77-16 0,-8-77 0 16,11 64-192-16,-11-64 0 0,0 0 0 0,14 66 0 0,-14-66 0 15,0 0 0-15,0 0 144 0,0 0-144 0,19 67 192 16,-16-59-32-16,1-2-16 0,0-2 0 0,-1 0-144 16,0-1 0-16,1-1 0 0,-1-2 128 15,0-2-720-15,-1 1-160 0,1-2-16 0,-3-1-16912 16</inkml:trace>
  <inkml:trace contextRef="#ctx1" brushRef="#br0" timeOffset="26339.06">24070 9593 12895 0,'0'-1'1152'0,"0"-2"-928"0,2 1-224 0,1 2 0 16,-1 0 2704-16,1-1 496 0,3-2 112 0,4 0 16 16,4-1 208-16,4 0 48 0,4 1 16 0,3-1 0 15,0 1-1936-15,2 0-384 16,1 0-64-16,1 0-32 0,-1 3-720 0,-1-1-144 0,-2 1-16 0,-1 1-16 15,-3 1-288-15,-1 1 0 0,-3 0 0 0,-3-1 0 32,0 4-512-32,-2 0-224 0</inkml:trace>
  <inkml:trace contextRef="#ctx1" brushRef="#br0" timeOffset="26759.02">24637 9555 14735 0,'1'0'1312'0,"2"0"-1056"16,0 0-256-16,-2 1 0 0,1-1 1920 0,-1 2 336 16,2 1 64-16,1 2 16 15,5 4 800-15,-2 1 144 0,0 1 48 0,-1 0 0 16,-2 2-1520-16,0 1-288 0,0 0-64 0,-1 2-16 16,-2-1-864-16,1 1-192 0,-1-2-16 0,1 0-16 0,-1-1-128 0,-1-2-32 15,-1 0 0-15,1 1 0 16,-2-2-192-16,1-2 176 0,1 0-176 0,-2 1 160 15,2-2-160-15,-1-1 0 0,1-1 0 0,1 1 0 0,1-2 0 16,1 0 0-16,0-1 0 0,-1-1 0 0,1-2 0 0,0 0-176 16,1-2 48-16,-1-2 0 0,0 0 128 0,0-2-208 15,0-1 80-15,-2-1 128 16,0-1-128-16,1-1 128 0,1-2 0 0,-2 0 0 16,2-1 0-16,0-1 160 0,-1 2-16 0,0-2 0 0,1-1 176 0,0 3 48 0,1-1 0 0,-1 2 0 15,-2 4 0-15,0 0 0 16,1 2 0-16,-1 1 0 0,2 1-48 0,-1 2-16 15,-1-1 0-15,2 2 0 0,-2 2-144 0,1 1-32 16,0-1 0-16,1 4 0 0,1 0-128 0,-1 2 0 0,2 2 0 0,-1 0 0 16,0 1 0-16,0-1 0 15,2 0 0-15,-2-1 0 0,2 0 0 0,-2 1 0 16,2-1 0-16,-2-1 0 0,0-1-128 0,0 0-16 16,-1-1 0-16,0-2 0 15,-2 2-624-15,2-2-128 0</inkml:trace>
  <inkml:trace contextRef="#ctx1" brushRef="#br0" timeOffset="27459.35">25147 9589 15663 0,'-3'-3'1392'0,"2"2"-1120"0,1 1-272 0,0 0 0 0,0 1 1808 0,0 2 304 15,-2 0 64-15,2 1 16 0,-1 4-240 0,-2 5-48 0,2 3-16 0,-4 2 0 32,2 2-208-32,-1-2-32 0,1 2-16 0,1-2 0 0,-1 1-640 0,1-4-128 15,2 1-32-15,0-2 0 0,0-1-336 0,2-2-80 16,-1 2-16-16,1-4 0 0,0 3-192 0,1-2-32 0,0 0-16 0,0-2 0 15,0-1-160-15,0 2 0 16,-1-4 0-16,1 1-12240 0,1-2-2416 0</inkml:trace>
  <inkml:trace contextRef="#ctx1" brushRef="#br0" timeOffset="27672.44">25304 9617 20271 0,'7'-1'1792'0,"-3"1"-1424"0,2 1-368 0,-2-1 0 16,0 1 1856-16,2-1 288 0,-1 3 64 15,5 2 16-15,-10-5-64 0,0 0-16 0,60 29 0 0,-60-29 0 0,0 0-704 0,65 44-144 0,-65-44-16 0,0 0-16 32,55 35-928-32,-55-35-176 0,0 0-32 0,0 0-128 15,62 44 0-15,-62-44 0 0,0 0-240 0,0 0 80 31,56 28-1296-31,-43-23-256 0,0-3-48 0,-1-2-14432 0</inkml:trace>
  <inkml:trace contextRef="#ctx1" brushRef="#br0" timeOffset="27880.1">25780 9541 33167 0,'-5'-6'1472'0,"3"3"304"0,-1 2-1424 0,0-1-352 15,0 4 0-15,0-1 0 0,1 2 1552 0,-6 3 240 16,-1 2 64-16,-6 6 0 0,-4 8-832 0,-5 0-176 15,-2 5-16-15,1-2-16 0,1 1-320 0,0-1-64 16,1-1-16-16,2-1 0 0,1-2-224 0,2-3-64 16,-1-2 0-16,3 0 0 0,-1-2-128 0,2-2-176 15,3 1 48-15,-1-2 0 16,2-1-704-16,-2 0-144 0</inkml:trace>
  <inkml:trace contextRef="#ctx1" brushRef="#br0" timeOffset="28164.09">23066 10178 23951 0,'9'-4'1056'0,"-2"2"224"0,2 1-1024 0,3-1-256 15,-1 1 0-15,3 0 0 0,9-1 1632 0,18-1 272 16,31-1 48-16,28-4 16 0,20-2 528 0,-45 3 128 15,-27 2 0-15,11 0 16 0,29-4-1488 0,38-1-288 16,21-1-64-16,21-2-16 0,31 4-272 0,6-1-48 16,-17 3-16-16,-10 1 0 15,4 5-192-15,-21-1-64 0,-52 1 0 0,4 1 0 0,14 1-48 0,7 2-16 16,-10 1 0-16,-19-1 0 0,-29 0-128 0,-4-2 0 16,-1 2 0-16,1 0 0 15,-4 1 0-15,-8 2 0 0,-9-1-224 0,-51-5-13408 16,58 16-2672-16</inkml:trace>
  <inkml:trace contextRef="#ctx1" brushRef="#br0" timeOffset="34356.28">18750 10581 16575 0,'5'-3'1472'0,"-3"-3"-1168"0,1 3-304 0,-1 0 0 0,-2 1 544 0,1-3 48 0,2-3 16 0,3-6 0 0,-2-3 2080 0,0-4 432 31,-4 2 80-31,-3 1 0 0,-4 2-896 0,-3 1-192 0,-4 2-48 0,-4-1 0 0,-5 3-848 0,-4-1-192 16,-1 2-16-16,-2 2-16 16,2 1-512-16,0 0-96 0,-3 0-32 0,0 4 0 15,-3 3 16-15,0 1 0 0,2 4 0 0,-1-1 0 16,1 4-224-16,0 5-144 0,3 1 192 0,1 6-192 15,-1 4 128-15,5 1-128 0,0 5 0 0,6 1 0 0,4 4 0 0,4 1 0 0,7 1 0 0,7 2 0 32,8 1-224-32,-12-40 0 0,39 74 0 0,-39-74 0 31,61 70-400-31,-61-70-80 0,86 56 0 0,-86-56-16 0,102 34-960 16,-102-34-192-16,103 10-48 0,-103-10 0 0,95-8 672 0,-95 8 128 0,84-20 32 0,-84 20 0 15,71-28 1280-15,-39 9 272 0,-3-1 48 0,-4-2 16 0,-4 2 1248 0,-2-3 240 16,-4-1 48-16,-1 0 16 0,-2 2-800 0,-5-1-144 15,-2-2-48-15,-2-1 0 0,-3 2-336 16,-3-1-80-16,-2 1-16 0,-1-2 0 0,-1 4-224 0,-3-2-48 16,-1 0-16-16,-3 1 0 15,-3 2-640-15,-2 3-128 0,0 2-32 0,-1 3-13232 16,0 6-2656-16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9:16:47.76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7T19:17:00.005"/>
    </inkml:context>
  </inkml:definitions>
  <inkml:trace contextRef="#ctx0" brushRef="#br0">3802 2377 11967 0,'4'-17'1072'0,"-2"7"-864"0,-1 1-208 0,0 1 0 0,1 1 3264 0,-1 0 592 0,1-2 128 0,-1-6 32 16,2-11-640-16,-2-8-128 0,-1-2-32 0,-1-2 0 16,-1-2-1488-16,0-2-288 0,-4 1-64 0,0-2-16 15,-4-1-592-15,-4 1-128 0,-6 2-32 0,-5 1 0 16,-5 5-96-16,-6 4 0 0,-4 2-16 0,-4 8 0 15,-5 3-112-15,-5 7 0 0,-4 4-16 0,-12 7 0 16,-14 8-1024-16,-10 9-208 16,-11 13-32-16,1 11-16 0,15-2 1520 0,-3 13 304 0,-9 19 64 0,-6 19 16 0,-7 22-832 0,1 12-160 15,10 5 0-15,14 4 0 0,14 4 0 0,17-3-128 16,15-10 128-16,15 5 0 0,15 4-128 0,16 7 128 16,18 5-128-16,12-1 128 15,8-8-704-15,8-19-48 0,12-14-16 0,5-21 0 16,7-17 32-16,3-18 0 0,3-16 0 0,0-13 0 0,2-9 400 0,12-12 80 15,10-8 0-15,1-6 16 0,1-5 48 0,-2 1 0 0,-1-3 0 0,-5-1 0 16,1-1 192-16,-9-1 0 0,-6-4-160 0,-7 0 160 16,-5 2 0-16,-9-4 160 15,-1-2-16-15,0-6 0 0,-1-4 256 0,-5-3 48 16,-5 0 16-16,-9 0 0 0,-3-5 368 0,-1-7 64 0,-2-5 0 0,-5 0 16 16,-5-2 160-16,-4-8 16 0,-5-8 16 0,-10-5 0 15,-9-1-368-15,-13 2-80 0,-6 6-16 0,-12 1 0 16,-9-5-304-16,-10 4-64 0,-5 8-16 0,-7 11 0 15,-5 14-912-15,0 14-192 0,1 17-48 16,-5 17-21984-16</inkml:trace>
  <inkml:trace contextRef="#ctx0" brushRef="#br0" timeOffset="8057.46">16825 7194 28559 0,'0'-3'2544'0,"-1"-1"-2032"0,1 1-512 0,-2 2 0 0,2-1 1360 0,-1-2 176 0,-1-1 48 0,1-4 0 16,-2-2 512-16,0-2 96 0,2 3 32 0,-1 2 0 15,2 1-1280-15,0 1-256 0,0 2-48 0,0 2-16 16,0 1 0-16,0 0 0 0,0-1 0 0,2 2 0 15,-1 0-32-15,1 0 0 0,-1 2 0 0,2-2 0 0,-2 0-112 0,-1 0-32 16,0 0 0-16,0 0 0 16,0 0-144-16,0 0-48 0,0 0 0 0,0 0 0 0,0 0-96 0,43 43-32 15,-43-43 0-15,0 0 0 0,0 0-128 0,0 0 192 16,31 47-192-16,-31-47 192 0,0 0-192 0,0 0 192 16,29 38-192-16,-29-38 192 0,0 0-192 0,0 0 192 15,30 38-192-15,-30-38 192 0,0 0-192 0,0 0 160 0,0 0-160 16,30 38 160-16,-30-38-160 0,0 0 0 0,0 0 144 0,0 0-144 15,0 0 0-15,22 41 0 0,-22-41 0 0,0 0 128 16,0 0-128-16,16 36 0 0,-16-36 0 16,0 0 0-16,0 0 0 0,24 43 0 0,-24-43 0 0,0 0 0 15,0 0 0-15,27 44 0 0,-27-44 0 0,0 0 0 16,0 0 0-16,21 38 0 0,-21-38 0 0,0 0 0 16,0 0 0-16,20 43 0 0,-20-43 0 0,0 0 0 15,18 44 0-15,-18-44 0 0,0 0 0 0,23 52 0 16,-23-52 0-16,17 37 0 0,-17-37 0 0,18 39-128 0,-18-39 128 0,0 0 0 15,30 50-144-15,-30-50 144 16,0 0-176-16,29 36 48 0,-29-36 0 0,0 0 0 0,0 0-32 0,0 0 0 16,39 36 0-16,-39-36 0 0,0 0 160 0,0 0 0 15,0 0 0-15,0 0 0 0,0 0 0 0,0 0 0 16,0 0 0-16,0 0-128 0,0 0 128 0,0 0 0 16,0 0 0-16,38-20 0 0,-37 13 256 0,-1-2 0 15,1-3-16-15,-1-1 0 0,2-3 80 0,-1-1 0 16,-1-1 16-16,2 1 0 0,-2 2-96 0,1-1-32 15,1-1 0-15,-1 1 0 0,2 0-64 0,1 0-16 0,-1-1 0 0,0-1 0 16,2 1-128-16,0-2 0 0,-1 1 144 0,0-3-144 16,2 1 0-16,-2-1 144 0,0-2-144 0,0 2 0 15,-2 0 176-15,1-3-176 0,-1-2 160 0,1 0-160 16,0-4 160-16,-1-1-160 0,-1-2 160 0,0 2-160 16,1 6 192-16,-2-1-64 15,1 1-128-15,-1 1 192 0,2 3 368 0,-2 1 64 0,1 4 16 0,-1 4 0 16,1 2-512-16,1 3-96 0,-2 3-32 0,0 2 0 15,0 2 0-15,0 2 0 0,1 2 0 0,-1 1 0 0,2 4 0 16,-1 4 0-16,2 2 0 0,0 5 0 0,0 0 0 0,2 4 0 16,1 5 0-16,-1 1 0 0,1-3 0 0,0 3 0 15,1-1 0-15,1 1 0 16,-1 1 0-16,0-3 0 0,2-1 0 0,-2-2 0 16,-7-25-480-16,16 47-96 0,-16-47 0 0,15 42-16 0,-15-42 368 0,16 36 80 31,-16-36 16-31,0 0 0 0,25 46-32 0,-25-46 0 15,21 36 0-15,-21-36 0 0,0 0-16 0,36 46 0 16,-36-46 0-16,0 0 0 0,39 40-64 0,-39-40-16 0,0 0 0 0,0 0 0 16,45 41 16-16,-45-41 0 0,0 0 0 0,0 0 0 15,0 0 240-15,0 0-192 0,48 31 192 0,-48-31-192 16,0 0 192-16,0 0 0 0,0 0 0 0,0 0 0 16,0 0 0-16,0 0 0 0,0 0 0 0,0 0 0 15,53-23 128-15,-53 23 64 0,9-26 0 0,-3 7 16 16,0 1 304-16,-2-2 48 0,0-1 16 0,1-3 0 15,-3-2 224-15,3 0 48 0,-3-3 16 0,0 1 0 16,1-3-688-16,-3 0-128 0,1 0-48 0,-1-3 0 16,0-3 0-16,0 0 0 0,1-1 0 0,-1 2 0 15,-1-3 0-15,0 4 0 0,-1 0 0 0,1-1 0 0,-1 3 0 0,0-1 0 16,0 0 0-16,2 1 0 0,0 4 0 0,0 0 0 16,0 5 0-16,2 3 0 0,-2 4 0 0,0 3 0 15,1 1 0-15,-1 2 0 0,1 0 0 0,-1 1 0 16,2 3 0-16,-4 0 0 0,2 2 0 0,2 0 0 15,-2 2 0-15,0 0 0 0,0 0 0 0,-2 2 0 16,2 1 0-16,-1 0 0 0,1 0 0 0,-1 1 0 16,1 2 0-16,-2 0 0 0,2 1 0 0,-1 2 0 0,1 2 0 0,-2 1 0 31,2 2-1856-31,-1 3-384 0,0-1-64 0,-2 2-13760 0,0 4-2768 0</inkml:trace>
  <inkml:trace contextRef="#ctx1" brushRef="#br0">20519 12387 0,'0'0'0,"0"0"0,-65-87 16,42 39-16,7 11 31,16 37-31,0 0 0</inkml:trace>
  <inkml:trace contextRef="#ctx0" brushRef="#br0" timeOffset="12840.23">18257 6676 7359 0,'2'-2'656'0,"-1"-1"-528"0,1 1-128 0,-2-1 0 0,0 1 1552 0,0 0 288 15,1-3 48-15,2-2 16 0,0-1 912 0,0-1 192 16,-1-1 48-16,0 3 0 0,-1 2-496 0,1 0-80 16,-4 1-32-16,1 1 0 0,-1 3-608 0,1 2-128 15,0 2-32-15,-2 0 0 0,1 5-912 0,-1-1-192 16,2 4-48-16,-2 0 0 0,3-12-224 0,0 37-48 0,0-37-16 0,4 45 0 16,-4-45-112-16,9 48-128 0,-9-48 176 0,11 52-176 15,-11-52 128-15,16 47-128 0,-16-47 0 0,0 0 0 16,17 55 176-16,-17-55-176 0,0 0 160 0,0 0-160 15,12 51 256-15,-12-51-64 0,0 0 0 0,0 0 0 16,5 40 16-16,-5-40 0 0,0 0 0 0,0 0 0 16,0 0-16-16,-3 18-16 0,3-18 0 0,-2-1 0 15,2-2 16-15,-1 0 16 0,0-1 0 0,-2-2 0 16,1 2-208-16,0-2 128 0,-1-1-128 0,-1 0 0 16,-2 1-288-16,0-1-160 0,1 2-16 0,-1-4-19760 15</inkml:trace>
  <inkml:trace contextRef="#ctx0" brushRef="#br0" timeOffset="13236.7">18000 6590 11055 0,'-4'0'480'0,"3"0"112"0,-1 0-464 0,1 0-128 0,1 0 0 0,0 0 0 0,0 0 2528 0,1 0 480 0,2 1 112 0,1-1 16 15,2 0 640-15,1-1 144 0,2-1 32 0,0-1 0 16,4 0-2016-16,1-1-400 0,-14 4-64 0,34-8-32 16,-34 8-672-16,40-10-128 0,-40 10-16 0,43-6-16 15,-43 6-96-15,46-7-32 0,-46 7 0 0,0 0 0 16,66-4-112-16,-66 4-32 0,0 0 0 0,65-3 0 15,-65 3-48-15,0 0-16 0,69-3 0 0,-69 3 0 0,45-4 32 16,-45 4 0-16,0 0 0 0,58-6 0 0,-58 6-16 0,0 0 0 16,47-4 0-16,-47 4 0 0,0 0-80 0,0 0-16 15,44-7 0-15,-37 6 0 0,0-1-192 0,-3-1 176 16,-1 2-176-16,0 0 160 0,-3-1-160 0,1 2 0 16,-2-1 0-16,-2 1 0 15,0-2 0-15,-1 2 0 0,0 0 0 0,-1 0 0 16,0 0-768-16,-1 2-128 0,1 2-16 0,-1-1-20784 0</inkml:trace>
  <inkml:trace contextRef="#ctx0" brushRef="#br0" timeOffset="14443.59">18801 6974 24879 0,'0'-4'2208'0,"0"-1"-1760"0,0 2-448 0,0 2 0 0,-1 0 1952 0,1-2 304 16,0-3 64-16,-2-4 16 0,1-1 96 0,0-2 0 15,-1 2 16-15,1 2 0 0,-1 2-1360 0,2 2-288 16,-1 2-48-16,1 2-16 0,1 1-176 0,1 2-48 16,-1 4 0-16,-1-6 0 0,0 0-224 0,0 0-48 15,0 0-16-15,27 61 0 0,-27-61-64 0,0 0-16 16,21 59 0-16,-21-59 0 0,14 50-144 0,-14-50 160 0,16 62-160 16,-16-62 160-16,14 58-160 0,-14-58 0 0,13 53 144 0,-13-53-144 15,12 55 0-15,-12-55 128 0,12 53-128 0,-12-53 0 16,10 51 0-16,-10-51 0 0,7 45 0 0,-7-45 128 15,7 41-128-15,-7-41 0 0,0 0 0 0,12 51 0 16,-12-51 0-16,0 0 0 0,13 39 0 0,-13-39 0 16,0 0 0-16,0 0 0 0,19 44 0 0,-19-44 0 15,0 0 0-15,0 0 0 0,0 0 0 0,0 0 0 0,0 0 0 0,38 41 0 16,-38-41 0-16,0 0 0 0,0 0 0 0,0 0 0 16,0 0 0-16,36-13 0 0,-30 6 192 0,0-3 0 15,1 0 16-15,-2-1 0 0,1-2 224 0,0-1 32 16,-1-3 16-16,0 0 0 0,-1-1-32 0,0-3 0 15,0-3 0-15,1 0 0 0,-3 0-16 0,1-3-16 16,0-1 0-16,-2-1 0 0,-1 5-64 0,2-3-16 16,-1-2 0-16,-1-4 0 0,3-2-80 0,-1 0-32 15,-1 2 0-15,2 4 0 0,0 2-96 0,-1 3-128 0,1 2 176 0,-1 6-176 16,1 0 144-16,-3 3-144 0,2 3 0 0,1 2 144 16,0 1-144-16,0 3 0 0,0 1 0 0,-1 3 128 15,1 1-128-15,2 2 0 0,-5-3 0 0,0 0 0 16,0 0 0-1,0 0 0-15,28 59 0 0,-28-59 0 0,12 44-128 0,-12-44 128 0,15 55 0 0,-15-55 0 16,12 55 0-16,-12-55-144 0,17 60 144 0,-17-60 0 16,20 58-192-16,-20-58 192 0,23 50-192 0,-23-50 192 0,25 46-192 15,-25-46 64-15,0 0 128 0,42 58-208 0,-42-58 32 0,0 0 16 16,40 46 0-16,-40-46 0 0,0 0-96 0,0 0 0 16,48 48-16-16,-48-48 0 15,0 0 64-15,0 0 16 0,0 0 0 0,54 33 0 16,-54-33 192-16,0 0 0 0,0 0-160 0,0 0 160 0,0 0 0 0,59-6 0 15,-59 6 0-15,0 0 0 0,31-23 0 0,-21 12 0 16,-2 0 0-16,1-3 0 0,-2-3 192 0,-1-3-32 31,-1 0-16-31,-2-4 0 0,1-4 288 0,-1-3 48 0,0 0 16 16,-3-5 0-16,1 0 336 0,-1-4 64 0,0 2 0 0,0-2 16 16,0 2-720-16,2 0-144 0,-2 0-48 0,0 1 0 15,-2 2 0-15,2 1 0 0,-1 3 0 0,-2 1 0 16,2 3 0-16,-1 2 0 0,1-2 0 0,0 3 0 15,-2 3 0-15,1 1 0 0,0 2 0 0,-1 0 0 16,1 3 0-16,1 3 0 0,-1-1 0 0,1 0 0 16,-2 3 0-16,2 2 0 0,-2 2 0 0,2 1 0 15,-1 2 0-15,-1 1 0 0,0 2 0 0,-1 3 0 16,0 1-1088 0,0 3-192-16,-2 2-64 0,0 4 0 0,-2 2-896 0,0 5-192 0</inkml:trace>
  <inkml:trace contextRef="#ctx0" brushRef="#br0" timeOffset="15619.29">17126 8196 20271 0,'-3'1'1792'0,"0"-1"-1424"0,2 0-368 0,-1 0 0 0,2 0 1184 0,-2 0 160 15,-3 0 48-15,0 2 0 0,-4-1 608 0,2 3 128 16,2 2 32-16,2 1 0 0,0 4-784 0,1 3-160 16,2 3-16-16,0-17-16 0,0 0-432 0,8 60-96 15,-8-60-16-15,9 52 0 0,-9-52-256 0,16 56-48 16,-16-56-16-1,21 57 0-15,-21-57-176 0,0 0-144 0,44 75 192 0,-44-75-192 0,0 0 144 0,58 58-144 16,-58-58 0-16,0 0 144 0,70 41-144 0,-70-41 192 0,0 0-192 0,73 25 192 16,-73-25-192-16,50 6 0 0,-50-6 144 0,50-3-144 15,-25-1 0-15,1-3 128 0,1-2-128 0,-1-1 0 32,3-1 128-32,-3 1-128 0,3-3 160 0,0 1-160 0,1-2 208 0,1-2-48 15,0-1-16-15,-3 0 0 0,-1 0 0 0,0-1 0 0,1-2 0 0,-1 2 0 16,-3 1-144-16,-1 1 160 0,-2 1-160 0,2-1 160 15,2 2-160-15,-1 0 192 0,1 1-192 0,-1 3 192 16,3 5-192-16,-1 3 0 0,-26 2 144 0,46 4-144 0,-46-4 0 0,0 0 0 31,75 36 0-31,-75-36 128 0,48 42-128 0,-48-42-128 16,40 51 128-16,-40-51-192 0,30 55-48 0,-30-55-16 16,0 0 0-16,40 75 0 0,-40-75 64 0,0 0 0 15,33 56 0-15,-33-56 0 0,0 0 192 0,0 0 0 16,0 0 0-16,40 54 0 0,-40-54 0 0,0 0 0 15,0 0 0-15,0 0 0 0,0 0 176 0,0 0-32 16,0 0 0-16,46 6 0 0,-39-10 112 0,-1-2 0 16,-1-1 16-16,3-3 0 0,0 0 96 0,1-1 16 15,2-3 0-15,2-2 0 0,1-2-128 0,1-3 0 0,1-1-16 0,2 1 0 16,-1 1-112-16,4-1 0 0,0 0-128 0,5 0 192 16,2-2-192-16,2 3 0 0,-1 5 0 0,1 2 0 15,-2 2 0-15,1 1 0 0,-1 3 0 0,0 4 0 16,-28 3 0-16,61 0 0 0,-61 0 0 0,63 10 0 15,-63-10 0-15,70 14 0 0,-70-14 0 0,84 21 0 16,-84-21 0-16,99 24 0 0,-99-24 0 0,98 24 0 16,-98-24 0-16,87 23 0 0,-87-23 144 0,77 17-144 15,-77-17 256-15,73 13-16 0,-73-13-16 0,81 5 0 0,-42-6-16 0,2-2 0 16,2-3 0-16,0 1 0 0,0-4-16 0,-5 1 0 16,-6-1 0-16,1-1 0 0,-4 2-64 0,0-5-128 15,-4 2 176-15,-4-3-176 0,-5 2 128 0,-2 0-128 16,-4-5 0-16,-4 0 0 15,-5-1-432-15,-7-1-144 0,-5-2-16 0,-10 0-20688 0</inkml:trace>
  <inkml:trace contextRef="#ctx0" brushRef="#br0" timeOffset="16698.22">18027 9452 6447 0,'2'-7'576'0,"-2"2"-576"0,-2 0 0 0,2 1 0 0,0 1 2304 0,0 1 368 15,0 1 64-15,0-3 16 0,-1-1 384 0,-1 0 96 16,1 1 16-16,-2 2 0 0,2 1-480 0,-1 4-80 15,1 2-32-15,-1 5 0 0,2 0-1376 0,0 1-256 0,0-11-64 0,0 0-16 16,6 61-560-16,-6-61-96 16,10 61-32-16,-10-61 0 0,13 70-128 0,-13-70-128 0,15 77 192 31,-15-77-192-31,16 70 192 0,-16-70-192 0,14 61 192 0,-14-61-192 16,0 0 160-16,18 83-160 0,-18-83 128 0,0 0-128 15,16 64 160-15,-16-64-160 0,0 0 192 0,0 0-192 16,24 73 176-16,-24-73-176 0,0 0 160 0,0 0-160 15,0 0 224-15,42 56-48 0,-42-56-16 0,0 0 0 16,0 0 112-16,0 0 32 0,43 7 0 0,-38-12 0 0,1 1 80 0,-2-3 0 16,0 0 16-16,-2-1 0 0,-1 0-16 0,-1-1 0 15,-4-3 0-15,-2 0 0 0,-1-1-128 0,-4 0-16 16,-3-5-16-16,-6 1 0 0,-5-2-96 0,-2 1 0 16,-4 0-128-16,1 1 192 0,-1 3-192 0,3 1 0 15,1 4 128-15,0 1-128 0,3 5 0 0,-1 2 0 16,-1 2 0-16,-2 1 0 0,-2 2 0 0,1 1-192 15,5 4 192-15,1-1-208 0,5 2-48 0,1 2 0 16,1 2 0-16,5-2 0 0,2 1 64 0,2 1 16 0,3 3 0 0,3 2 0 16,1-19 176-16,0 0-208 0,12 60 80 0,-12-60 128 15,0 0-160-15,0 0 160 0,55 68 0 0,-55-68-144 16,0 0 144-16,60 31 0 0,-60-31 0 0,0 0 0 16,62 19 0-16,-62-19 192 0,42 7-64 0,-21-6 0 15,1-1 144-15,-3 0 48 0,3-3 0 0,-1 0 0 16,0-1 144-16,-1 0 48 0,0 0 0 0,1-2 0 15,-2 0-32-15,-2-1 0 0,0 2 0 0,-2-2 0 16,-4 1-128-16,0 0-32 0,0 1 0 0,-4 0 0 16,1 1-192-16,-3 0-128 0,1 1 128 0,-3-1-128 0,0 1 0 0,-2-1-208 15,0 1 16-15,1 0 16 16,-2 0-960-16,0 2-192 0,0 0-32 0,0-1-13424 16,-2 2-2672-16</inkml:trace>
  <inkml:trace contextRef="#ctx0" brushRef="#br0" timeOffset="17176.62">18515 10020 5471 0,'1'-3'0'0,"-1"0"224"0,0 2-64 0,0-1 16 0,0 1-176 0,0 1 0 0,0-2 0 0,-1 1 0 0,-1-2 3248 0,1 0 608 0,-2 0 128 0,0 2 32 16,0 0-48-16,0 1 0 0,-1 1 0 0,0 2 0 16,1 0-1664-16,-1 1-352 0,0 0-64 0,1 3-16 15,0 0-1152-15,2-1-224 0,-1 2-48 0,1 0-16 0,1 1-176 0,1 0-48 16,-1-9 0-16,0 0 0 0,0 0-32 0,0 0-16 16,0 0 0-16,30 58 0 0,-30-58-32 0,0 0-128 15,0 0 192-15,0 0-64 0,0 0-128 0,61 37 160 16,-61-37-160-16,0 0 160 0,45 1-160 0,-28-4 192 15,1-3-192-15,2 1 192 0,0-2 0 0,-1 0 0 16,3-3 0-16,-5 1 0 0,-1 1 80 0,1-2 32 16,-1-1 0-16,1-3 0 0,-3-1 112 0,-1 0 32 0,-2-1 0 0,-2-3 0 15,-5 0 0-15,-3-1 16 0,-1 2 0 0,-3-2 0 16,-2 0 32-16,-7 1 0 0,0 0 0 0,-2 4 0 16,-5 1-112-16,-3 2 0 0,-1 2-16 0,-4 3 0 15,-4 2-160-15,0 3-16 0,4 2-16 0,0 2 0 16,3 1-176-16,3 1 160 15,1 1-160-15,5 1 160 16,2 1-160-16,3 3 0 0,2 0 0 0,1 1 0 16,1 1-320-16,2 0 0 0,1 2 0 0,3-14 0 15,0 0-768-15,0 51-160 0,0-51-32 0,0 0-13568 16,0 0-2704-16</inkml:trace>
  <inkml:trace contextRef="#ctx0" brushRef="#br0" timeOffset="17525.64">19082 9586 31327 0,'-2'-14'1392'0,"0"8"272"0,2 1-1328 0,-1-1-336 0,1 2 0 0,0 1 0 0,-2-1 1904 0,1 1 304 0,0-3 64 0,1 2 16 16,-2 0-896-16,1 1-176 0,1 4-48 0,-2 3 0 15,2 5-496-15,0-9-96 0,0 0-32 0,0 0 0 16,6 71-128-16,-6-71-32 0,6 60 0 0,-6-60 0 16,5 72-192-16,-5-72-32 0,4 71-16 0,-4-71 0 15,5 61-144-15,-5-61 0 0,0 0 144 0,8 77-144 16,-8-77 0-16,0 0 144 0,0 0-144 0,13 74 0 16,-13-74 176-16,0 0-176 0,0 0 160 0,0 0-160 0,21 62 160 0,-21-62-160 15,0 0 160-15,0 0-160 0,0 0 160 0,0 0-160 16,0 0 160-16,0 0-160 0,0 0 128 0,0 0-128 15,0 0 0-15,50 28 0 0,-46-32 0 0,0-2 0 16,-1-1 0-16,0 0 0 16,-2-1-656-16,0-2-80 0,-1 0-16 0,-1-1-13248 15,-3-1-2640-15</inkml:trace>
  <inkml:trace contextRef="#ctx0" brushRef="#br0" timeOffset="17748.14">18861 9794 27647 0,'2'-5'1216'0,"1"3"256"0,1 0-1168 0,2 1-304 0,-2-1 0 0,1 2 0 16,0-1 1872-16,7 1 320 0,7 0 64 0,8-1 16 16,6-1-288-16,-2-1-48 0,3 0-16 0,-3 2 0 15,-3-2-768-15,0 0-176 0,1-1-16 0,-3 0-16 16,0 0-240-16,-4 1-32 0,-2 1-16 0,-3 1 0 16,-3 0-304-16,-2 1-64 0,-4 0-16 0,-1 0 0 15,-1 1-272-15,-3 0-144 0,-2 2 16 0,-1 0 0 16,0 1-944-16,-4 1-176 15</inkml:trace>
  <inkml:trace contextRef="#ctx0" brushRef="#br0" timeOffset="18543.36">20357 9884 21183 0,'0'-3'1888'0,"0"2"-1504"0,0 1-384 0,0 1 0 0,0 1 1936 0,0-1 320 0,1 2 64 0,-1 3 16 16,0 3-32-16,0 6-16 0,0-15 0 0,0 0 0 16,1 63-1120-16,-1-63-208 0,5 55-64 0,-5-55 0 15,10 64-512-15,-10-64-96 0,14 65-32 0,-14-65 0 16,18 63-80-16,-18-63-32 0,0 0 0 0,38 72 0 15,-38-72-144-15,0 0 0 0,0 0 0 0,37 55 0 16,-37-55 0-16,0 0 0 0,0 0 128 0,0 0-128 0,0 0-176 0,0 0-64 16,0 0-16-16,0 0 0 15,0 0-768-15,0 0-176 0,0 0-16 0,0 0-16 16,1 5 512-16,-8-19 96 16,0-3 32-16,0-3 0 0,-3-1 592 0,0-5 0 0,3 1 144 0,-3-3-16 0,1-4 496 0,-3-3 96 15,1-2 32-15,0-1 0 0,2 0-80 0,3 1-16 16,4 4 0-16,-1 0 0 0,3 2-320 0,3 1-64 15,2 2-16-15,4 1 0 0,2 0-96 0,3 3-32 16,5 2 0-16,2 1 0 0,1 1 64 0,4 3 0 0,3 1 0 16,3 4 0-16,-3 0 16 0,1 4 16 0,1 4 0 0,-3 2 0 15,-28 2-48-15,48 10-16 0,-48-10 0 0,0 0 0 16,51 56 32-16,-51-56 16 0,0 0 0 0,21 80 0 16,-21-80-64-16,-3 53-16 0,-5-24 0 0,-2-1 0 15,-1-4-128-15,-3 0 0 0,-2-3 144 0,1-3-144 16,2-2 0-16,-3-3 0 0,-1-1 0 0,-2 0 0 15,-4-2 0-15,-1-2 128 0,1 1-128 0,1-4 0 16,2-1 144-16,2-1-144 0,2-1 192 0,3-4-192 16,5 1 0-16,1-2-224 0,3-1 16 0,4-2 0 15,1 2-624-15,5-3-128 0</inkml:trace>
  <inkml:trace contextRef="#ctx0" brushRef="#br0" timeOffset="18971.45">21076 9795 29487 0,'2'-11'2624'0,"1"5"-2112"0,0 2-512 0,-1 0 0 0,-1 1 1472 0,0 1 176 0,1 1 32 0,-1 1 16 16,2 0-64-16,1 1-16 0,0 6 0 0,-1 2 0 15,-3-9-848-15,0 0-160 0,0 0-32 0,7 62-16 16,-7-62-288-16,0 0-48 0,5 58-16 0,-5-58 0 15,0 0-32-15,0 0-16 0,5 64 0 0,-5-64 0 16,0 0-160-16,0 0 0 0,0 0 0 0,0 0 128 16,0 0-128-16,0 0 160 0,0 0-160 0,0 0 160 15,0 0-32-15,0 0 0 0,0 0 0 0,0 0 0 16,0 0 80-16,-7 24 16 16,6-33 0-16,-1-1 0 0,2-1 128 0,-1-2 32 0,2-1 0 0,1 1 0 15,1-1-32-15,1 2 0 0,1 0 0 0,3 1 0 0,0 1-112 0,0 2-32 16,2 0 0-16,0 3 0 0,2 1-80 0,-3 1-128 15,3 0 176-15,-2 2-176 0,1 1 128 16,0 0-128-16,1 0 0 0,-1 0 0 0,0 0 0 0,0-2 0 16,2-1 0-16,0 0 0 0,-2 1 0 0,2-3 0 15,-2 1 0-15,1-1 0 0,-3 0 0 0,1 1 0 16,-3 1 0-16,0 0 0 0,0 1-176 0,-2 0-80 0,0 2-32 16,-2-1 0-1,0 2-992-15,-2 1-192 0,1 0-32 0,1 3-18848 0</inkml:trace>
  <inkml:trace contextRef="#ctx0" brushRef="#br0" timeOffset="19335.91">21535 9798 26719 0,'-2'-4'1184'0,"2"2"240"0,0 1-1136 0,0-1-288 0,0 2 0 0,-1 0 0 31,1 2 2240-31,-1-1 384 0,1 2 64 0,0 3 32 16,-2 1-992-16,2 1-192 0,2 1-32 0,-1 1-16 15,0 1-896-15,-1-11-176 0,0 0-32 0,0 0-16 0,0 0-144 0,0 0-32 16,48 66 0-16,-48-66 0 0,0 0-192 0,0 0 128 16,61 30-128-16,-45-27 0 0,-2 0 128 0,1-2-128 15,4-1 0-15,-1-3 0 0,0 0 192 0,1 1-64 16,-2-4-128-16,-2 0 192 0,2-1 16 0,-3 0 0 16,0 0 0-16,1-3 0 0,-3 2 128 0,-2-4 32 15,0 1 0-15,-4-2 0 0,-1-1 192 0,-2-1 32 0,0-4 16 0,-4 0 0 16,-4-1 128-16,-3-1 32 0,-5-1 0 0,-2 3 0 15,-5 0-176-15,-3 2-16 0,-2 3-16 0,-3 1 0 16,-2 4-176-16,-1 2-48 0,-2 2 0 0,2 4 0 16,0 4-16-16,3 1-16 0,3 4 0 0,3 1 0 15,4-1-128-15,2 2-32 0,5 2 0 0,3 0 0 16,3 1-144-16,1 1 0 0,3 0 0 0,1-14 0 31,0 0-704-31,0 0-32 0,14 64 0 0,-14-64 0 16,0 0-1088-16,44 49-224 0</inkml:trace>
  <inkml:trace contextRef="#ctx0" brushRef="#br0" timeOffset="20105.82">22307 9197 14735 0,'0'-18'1312'0,"0"10"-1056"0,0 1-256 0,0 1 0 0,2 3 2320 0,-2 3 416 0,0-1 80 0,0 1 0 16,0 1 832-16,0 3 176 0,0 3 16 0,1 5 16 15,1 3-2272-15,-2-15-464 0,0 0-96 0,7 71 0 32,-7-71-512-32,7 61-112 0,-7-61-16 0,3 60 0 0,-3-60-32 0,2 92-16 0,-3-38 0 0,1-3 0 31,0-51-208-31,0 89-128 0,0-89 160 0,3 68-160 0,-3-68 0 0,0 0 0 0,8 67 0 0,-8-67 0 15,0 0 128-15,0 0-128 0,0 0 0 0,0 0 144 16,27 63-16-16,-23-59 0 0,-1-1 0 0,1-3 0 16,1-2 96-16,-2-2 16 0,1 0 0 0,-1-2 0 15,-1-1 96-15,-2-3 32 0,0-3 0 0,-1-1 0 0,-2-1-16 16,-1-2 0-16,-2-2 0 0,-4 1 0 0,1-2-128 0,-4 2-32 16,-3 1 0-16,-1 0 0 0,-2 3-192 0,-3 1 0 15,0 3 0-15,-2 5 0 0,-2 2 0 0,2 3 0 16,3 3 0-16,0 4 0 0,4 3-128 0,1 4 128 15,5 1-192-15,0 2 192 0,4 4-256 0,1-1 64 16,6-20 16 0,-4 44 0-16,4-44-16 0,0 0-16 15,15 62 0-15,-15-62 0 0,0 0 16 0,0 0 0 16,50 54 0-16,-50-54 0 0,0 0 192 0,0 0-144 0,68 31 144 0,-49-27-128 16,4-1 128-16,0 0-128 0,-1-3 128 0,1-2-128 31,-1-1-288-31,0-1-48 0,-5 1-16 0,1-1 0 15,0 0-352-15,-1-2-80 0,2 2-16 0,-4-2-18320 0</inkml:trace>
  <inkml:trace contextRef="#ctx0" brushRef="#br0" timeOffset="20506.16">22628 9689 11055 0,'2'-6'976'0,"-2"2"-784"0,0 3-192 0,1 1 0 0,-1 0 4480 0,0-2 864 16,0 0 160-16,0-1 48 15,0-2-1776-15,0 3-368 0,0 0-64 0,-1 4-16 0,-1 3-2048 16,2 2-432-16,-1 3-80 0,1 0 0 0,0-10-400 0,0 0-80 15,0 0-16-15,0 0 0 0,17 71-272 0,-17-71 128 16,0 0-128-16,0 0 0 0,0 0 0 0,48 46 0 16,-37-41 0-16,2-4 0 0,1-1 128 0,1-1-128 15,-1-2 0-15,2-1 0 0,0-3 128 0,1-2-128 16,-3 1 144-16,0-4-144 0,0 2 320 0,-1 0-48 16,-2-2 0-16,0-1 0 0,-1 0 224 0,-3-1 32 0,-1-3 16 15,-3 0 0-15,-1 2 112 0,0 1 32 0,-2 1 0 0,-2 0 0 16,1 2-96-16,-2 1-16 0,2 3 0 0,-2 4 0 15,2 0-96-15,-2 2-32 0,1 1 0 0,0 3 0 16,-1 1-320-16,1 3-128 0,1 3 0 0,-1 3 144 16,2 1-144-16,0-14 0 0,0 0 0 0,6 58 0 15,-6-58-160-15,0 0 160 0,0 0 0 0,21 73-144 16,-21-73-80-16,0 0-16 0,0 0 0 0,47 51 0 16,-47-51 96-16,0 0 16 0,0 0 0 0,65 27 0 15,-65-27 0-15,37 4 0 0,-20-3 0 0,-2-1 0 16,1 0-256-1,-2 0-64-15,3-2 0 0,-2 0 0 0,2 1-560 0,-3 1-112 0,0-2-32 0,-2 2 0 16,-1-1-336 0,-1 1-80-16</inkml:trace>
  <inkml:trace contextRef="#ctx0" brushRef="#br0" timeOffset="20842.53">23618 9528 16575 0,'2'-3'1472'0,"1"0"-1168"0,-2 2-304 0,-2-2 0 0,1 2 2480 0,0-1 432 0,0-2 96 0,0-2 0 16,-2-1 384-16,-2-1 64 0,-2-1 0 0,-4 2 16 15,-2 0-1968-15,-2 2-400 0,-3 2-80 0,-2 1 0 16,0 2-208-16,-1 5-48 0,-3 0 0 0,2 4 0 16,-2 2-320-16,2 3-80 0,1 3-16 0,3 2 0 15,2 3-352-15,4-1 0 0,1 3 0 0,10-24 0 16,-12 50 0-16,12-50 0 0,0 0 0 0,2 69-128 15,-2-69-128-15,0 0 0 0,0 0-16 0,42 65 0 16,-42-65 64-16,0 0 16 0,0 0 0 0,74 37 0 16,-74-37 192-16,46 10 0 0,-20-6-160 0,-2-3 160 0,0-1 688 15,0 0 208-15,0-1 32 0,0 1 16 32,0-2-2032-32,-2 0-384 0,1-1-96 0,0-1-18608 0</inkml:trace>
  <inkml:trace contextRef="#ctx0" brushRef="#br0" timeOffset="21110.47">23884 9155 41471 0,'-6'-18'1840'0,"3"9"368"0,2 4-1760 0,0-1-448 16,1 3 0-16,0 2 0 0,0-1 448 0,0 1 0 0,1-1 0 0,0 2 0 16,2 5 192-16,0 2 32 0,-3-7 16 0,0 0 0 15,0 0-208-15,19 75-32 0,-19-75-16 0,7 60 0 16,-7-60-80-16,4 74-16 0,-4-74 0 0,5 90 0 15,-5-90-144-15,13 91-48 0,-13-91 0 0,17 82 0 16,-17-82-144-16,24 66 0 16,-24-66 0-16,0 0 128 0,44 69 16 0,-44-69 0 0,0 0 0 0,47 43 0 15,-47-43-144-15,0 0 160 0,0 0-160 0,55 36 160 16,-43-30-160-16,-2-2 0 0,0 0 0 0,-3-2 0 16,-3-4 0-16,1 1 0 0,-3 0 0 0,0-2 0 15,-2-1-816-15,-2-2-32 16,-2 0-16-16,-1-1 0 15,-4 0-400-15,-1-4-80 0</inkml:trace>
  <inkml:trace contextRef="#ctx0" brushRef="#br0" timeOffset="21268.89">23748 9443 40543 0,'7'-3'3600'0,"5"1"-2880"16,0 0-576-16,-2-1-144 0,-4 2 400 0,7-2 48 31,12-1 16-31,16-3 0 0,11-3 240 0,8 0 64 0,-5 3 0 0,-6-1 0 0,-5 5-112 0,-7 0-16 15,-8 3 0-15,-6 1 0 0,-5 2-640 0,-18-3 0 0,0 0-128 0,0 0-20800 16</inkml:trace>
  <inkml:trace contextRef="#ctx0" brushRef="#br0" timeOffset="23727.86">20002 11191 1839 0,'0'0'160'0,"0"0"-160"0,0 0 0 0,0 0 0 0,0 0 560 0,0 0 80 16,0 0 0-16,0 0 16 0,0 1-352 0,0 1-80 15,0 0-16-15,0 1 0 0,1 0-208 0,4 1 0 16,-5-4 0-16</inkml:trace>
  <inkml:trace contextRef="#ctx0" brushRef="#br0" timeOffset="24511.24">19984 11198 9215 0,'1'-3'400'0,"-1"2"96"0,0-1-496 0,0 1 0 0,0-1 0 0,0 2 0 16,0-1 1632-16,0 0 224 0,0-1 64 0,0-1 0 15,-1 1 832-15,-1-1 192 0,1 0 16 0,-1 0 16 0,0 2-784 0,-1-1-144 16,0 2-48-16,0 0 0 0,0 0-448 0,0 0-80 16,1 3-32-16,-3-2 0 0,3 4-608 0,-3-1-128 15,3 2-32-15,-1 1 0 0,0 1-336 0,0 2-64 16,0 0-16-16,0 3 0 0,1-1-64 0,0 4 0 15,-1 1-16-15,2 1 0 0,0 5-48 0,-1-1-128 16,1 4 192-16,1-4-64 0,0-22-128 0,1 47 0 16,-1-47 0-16,2 48 0 0,-2-48 0 0,7 47 0 15,-7-47 0-15,0 0 0 0,19 60 0 0,-19-60 0 0,0 0 0 0,0 0 0 16,44 61 0-16,-44-61 0 0,0 0 0 0,0 0 0 16,68 45 0-16,-68-45 0 0,0 0 0 0,54 17 0 15,-54-17 0-15,0 0 0 0,60 6 0 0,-60-6 0 16,40-4 0-16,-40 4 0 0,37-10 0 0,-20 3 0 15,-2-3 0-15,1-1 160 16,-1-3-160-16,-1-1 160 0,0 1 224 0,-1-1 32 0,0-2 16 16,-2-2 0-16,-1 2 160 0,-1-1 48 0,-1-2 0 0,-4 2 0 15,1-2 0-15,-4 2 0 0,0-1 0 0,-2 1 0 16,0 0-64-16,-2 1 0 0,-2 1 0 0,1 2 0 16,1 0-128-16,-1 1-48 0,1 3 0 0,0 0 0 15,1 3-208-15,-3 5-32 0,3-3-16 0,-3 7 0 0,0 1-144 0,-1 4 0 16,2 3 0-16,0 4 0 0,1 3 0 0,1 2 0 15,2-19-176-15,5 51 176 0,-5-51-320 0,12 57 0 16,-12-57 16-16,23 58 0 16,-23-58-400-16,30 49-64 0,-30-49-32 0,0 0 0 15,66 58-32-15,-66-58-16 0,56 28 0 0,-56-28 0 0,56 20 416 0,-56-20 96 16,0 0 16-16,72 16 0 0,-72-16 160 0,0 0 160 16,56-2-208-16,-56 2 80 15,37-11 128-15,-37 11 0 0,34-17 0 0,-17 4-128 0,-2 1 128 0,1-3 144 0,-1 0-16 0,-1-2-128 16,3 0 544-16,-2-1 0 0,-1-2 0 0,-2 0 0 15,0-1 256-15,-4-2 48 0,1 1 16 0,-5-2 0 16,-1-2 112-16,-3 2 32 0,-3 2 0 0,-1-4 0 16,-1 1 240-16,-2-1 48 15,2 2 16-15,-2 2 0 0,0 3-1056 0,-1 2-256 16,0 0 0-16,1 2 0 0,0 1 0 0,0 1 0 0,-3 2 0 0,3 1 0 16,1 3 0-16,-1 1 0 0,1 3 0 0,1 2 144 31,-1-1-144-31,2 4 0 0,-2 1 0 0,2 1 0 15,1 2 0-15,2-1 0 0,-1 2 0 0,1 5 0 16,1 2-3120-16,1 3-608 16,-1-17-128-16,0 0-18480 0</inkml:trace>
  <inkml:trace contextRef="#ctx0" brushRef="#br0" timeOffset="24948.72">21244 11622 24879 0,'-2'-2'1088'0,"2"1"256"0,0 1-1088 0,0 0-256 0,0-2 0 0,0 2 0 0,0 0 2432 0,2 0 448 0,-2 0 64 0,1 0 32 15,1 0-992-15,-2 2-208 0,1 1-48 0,0-2 0 16,1 2-1168-16,-2-2-240 0,0-1-64 0,0 0 0 0,0 0-64 0,0 0 0 16,0 0-16-16,0 0 0 15,0 0 64-15,0 0 16 0,21-14 0 0,-18 7 0 16,-2 2 128-16,1-3 48 0,-1 1 0 0,-1-1 0 16,-1 1-16-16,1-2 0 0,-2 2 0 0,-1 0 0 15,1 3-48-15,-3 0-16 0,3 1 0 0,-3 2 0 0,2 3-128 0,-2 1-32 16,1 3 0-16,-1 2 0 0,2 2-64 0,-1 0 0 15,4-10-128-15,-4 24 192 0,4-24-192 0,0 0 0 16,0 37 0-16,0-37 0 0,0 0 0 0,0 0 0 16,0 0 0-16,0 0 0 0,0 0 0 0,0 0 0 15,0 0 0-15,0 0 0 0,0 0-192 0,0 0 192 16,0 0-192-16,52 31 192 16,-46-37-1232-16,-2 2-144 0</inkml:trace>
  <inkml:trace contextRef="#ctx0" brushRef="#br0" timeOffset="25719.86">22050 11557 28559 0,'10'-9'1264'0,"-4"4"272"0,0 0-1232 0,-2 1-304 0,-1 1 0 0,-2 0 0 0,0 1 2176 0,4-5 384 0,0-3 80 0,1-2 16 15,-2-2-1056-15,-1 0-192 0,-2 0-64 0,-1 3 0 16,-1-2-352-16,-2 2-80 0,-2-1-16 0,-3 1 0 16,1-2-32-16,-2 1-16 0,-3-2 0 0,0 1 0 15,-1 0-208-15,-3 2-32 16,2 1-16-16,-3 3 0 0,2 1-272 0,-4 2-64 16,1 3-16-16,-2 1 0 0,2 2-240 0,-1 5 128 15,2 5-128-15,2 0 0 0,-1 4 0 0,1 2 0 0,2 5 0 16,0 1 0-16,5 0 0 0,2 3 0 0,3 3 0 0,2-1-160 15,1-29-64-15,4 57-16 0,-4-57 0 0,17 53 0 16,-17-53-432-16,0 0-96 0,43 57 0 0,-43-57-16 16,0 0 224-16,58 24 48 0,-58-24 16 0,0 0 0 0,62-10 304 0,-44 0 192 15,0-4-208-15,1-2 80 0,-4 1 128 0,1-3 0 16,-1-2 0-16,0-1 0 0,-1 1 352 0,-3-3 48 16,-1 1 16-16,-2-2 0 0,-1-2 368 0,-2 1 80 15,-3-4 16-15,-2-2 0 0,0-1-48 0,0-2-16 16,0-3 0-16,0-7 0 0,-1-4-48 0,-2-4 0 0,-5-3 0 0,-2 3 0 15,1 0-96-15,-3 5-32 0,0 6 0 0,0 4 0 16,-1 8-512-16,3 6-80 0,-1 6-48 0,2 4 0 31,-1 6 0-31,3 4 0 0,2 3 0 0,-2 6 0 0,2 2 0 0,1 7 0 0,3 4 0 0,-2 5 0 32,3 7 0-32,3 5 0 0,2 5 0 0,2 3 0 15,0 1 0-15,1 3 0 0,1 3 0 0,3 2 0 16,2-2 0-16,0-4 0 0,-14-47 0 0,35 85 0 15,-35-85 0-15,37 63 0 0,-37-63 0 0,0 0 0 0,48 67 0 0,-48-67 0 16,0 0 0-16,0 0 0 16,41 53-592-16,-41-53-64 0,0 0-16 0,0 0 0 0,0 0 496 0,42 53 176 15,-42-53 0-15,0 0-144 0,0 0 144 0,0 0-128 16,0 0 128-16,0 0-128 16,57 19-368-16,-57-19-64 0,0 0-16 0,0 0 0 15,30-12-688-15,-25 7-144 0,1 3-16 0,0-3-21152 0</inkml:trace>
  <inkml:trace contextRef="#ctx0" brushRef="#br0" timeOffset="26090.84">22454 11417 35007 0,'0'-6'1552'0,"0"5"320"0,0-1-1488 0,0 1-384 0,0 0 0 0,0 1 0 0,0 1 1536 0,-1 0 256 0,1 4 32 0,-1 2 16 16,1-7-864-16,0 0-160 0,-2 38-48 0,2-38 0 15,0 0-384-15,6 49-64 0,-6-49-32 0,0 0 0 16,22 55-144-16,-22-55-16 0,0 0-128 0,0 0 192 16,47 54-192-16,-47-54 0 0,0 0 128 0,0 0-128 15,55 21 0-15,-55-21 128 0,0 0-128 0,45-5 0 16,-45 5 272-16,33-13-32 0,-18 4-16 0,1 0 0 0,-2-1 112 0,0 0 32 16,-1-2 0-16,-2 1 0 0,0 0 144 0,-1 0 16 15,-3-2 16-15,-2-1 0 0,-4 0 64 0,-2-2 16 16,-5 1 0-16,-1-2 0 0,-6-2 80 0,-1 1 0 15,-4-3 16-15,-2-1 0 0,0 3 288 0,0 2 48 16,2 1 16-16,-2 3 0 0,-1 5-864 0,3 2-208 0,-2 5 0 0,2 2 0 16,1 5 0-16,1 4 0 15,1 3 0-15,-1 4 0 0,3-1 0 0,1 4 0 0,2 0 0 0,0 0 0 16,1 1 0-16,2 0 0 0,2-1 0 0,2-2 0 31,3-18-832-31,0 0-224 0,11 47-32 0,-11-47-16 16,0 0-800-16,0 0-144 0,55 40-48 0,-55-40-20240 0</inkml:trace>
  <inkml:trace contextRef="#ctx0" brushRef="#br0" timeOffset="26521.14">22950 11052 30399 0,'2'-18'2704'0,"-2"1"-2160"15,1 4-544-15,-2 6 0 0,2 0 2512 0,-1-7 400 16,0-14 80-16,0-17 16 0,-1-8-1568 0,1 4-304 15,0 11-64-15,0 8-16 0,-2 12-368 0,2 5-80 16,-3 9-16-16,2 5 0 0,-2 8-112 0,0 5-32 16,0 4 0-16,1 6 0 15,2-24-224-15,-7 62-48 0,4-26-16 0,-1 5 0 16,1 5-160-16,-2 4 160 0,3 2-160 0,-1 4 160 16,1 5-160-16,2-1 0 0,2-4 0 0,2-6 0 0,-4-50 0 0,13 81 0 15,-13-81 0-15,15 65 0 0,-15-65 0 0,19 53 0 0,-19-53 0 0,0 0 0 16,24 62 0-16,-24-62 0 0,0 0 0 0,0 0 0 15,31 54 176-15,-31-54-48 0,0 0-128 0,0 0 192 16,0 0 48-16,51 50 0 0,-51-50 0 0,0 0 0 16,0 0-32-16,0 0 0 0,55 17 0 0,-55-17 0 15,0 0-16-15,35-4-16 0,-35 4 0 0,27-6 0 16,-14 2 32-16,1 0 16 0,0-2 0 0,0-1 0 16,0 0 32-16,-1 0 16 0,-3 2 0 0,0-3 0 0,-2 1-144 0,1 0-128 15,-2 2 144-15,-2-2-144 0,1 0 0 0,-2-1 0 16,0 1 0-16,-1 0 0 31,0 0-704-31,0 0-144 0,0 2-32 0,-2-2 0 16,1 1-624-16,-4 0-128 0,1 1-32 0,-4 0-19392 0</inkml:trace>
  <inkml:trace contextRef="#ctx0" brushRef="#br0" timeOffset="26789.73">22738 11150 31327 0,'6'3'1392'0,"-3"-3"272"0,0 1-1328 0,-1-1-336 0,0 0 0 0,1 2 0 0,1-2 2160 0,3 1 352 0,-7-1 80 0,0 0 16 16,58 4-928-16,-58-4-176 0,56 0-32 0,-56 0-16 15,58-1-224-15,-58 1-32 0,55-4-16 0,-55 4 0 16,51-5-336-16,-51 5-64 0,44-4-16 0,-44 4 0 15,0 0-448-15,48-6-80 0,-48 6-32 0,0 0 0 0,0 0-208 16,0 0 0-16,0 0-192 0,0 0 192 16,0 0-1424-16,0 0-176 0</inkml:trace>
  <inkml:trace contextRef="#ctx0" brushRef="#br0" timeOffset="27251.22">23823 10781 16575 0,'-1'-4'1472'0,"-1"0"-1168"16,2 1-304-16,0 1 0 0,0 2 2272 0,-1 0 400 15,-2-2 80-15,-2-1 0 0,-4 1 320 0,-2 5 48 16,-5 4 16-16,-1 5 0 0,-3 5-1680 0,-4 7-336 15,-1 5-64-15,-3 4-16 0,0 1-512 0,-1 2-96 16,0 4-32-16,2 1 0 0,4-3-48 0,3 0-16 16,1 0 0-16,3 5 0 0,3 0-144 0,6 3-16 15,6-4-16-15,2-4 0 0,-1-38-160 0,20 62 0 0,-20-62 0 16,40 53 0-16,-40-53 0 0,49 45 128 0,-49-45-128 0,51 42 128 16,-51-42 0-16,49 34-128 0,-49-34 192 0,0 0-64 15,65 38-128-15,-65-38 0 0,0 0 0 0,62 21 128 16,-62-21-128-16,0 0 0 0,65 10 0 0,-65-10 0 0,0 0 0 0,61-5-304 15,-61 5 48-15,44-9-19776 16</inkml:trace>
  <inkml:trace contextRef="#ctx0" brushRef="#br0" timeOffset="27823.07">24137 11326 31327 0,'-3'-4'1392'0,"2"3"272"0,1-1-1328 0,-2 1-336 15,2 1 0-15,-1 0 0 0,-1 1 1840 0,1 4 288 16,-2 0 64-16,-1 4 16 0,0 3-880 0,-2 4-176 0,2 2-48 0,0 1 0 16,1 1-592-16,3-20-112 0,1 42-16 0,-1-42-16 15,6 44-240-15,-6-44-128 16,0 0 160-16,22 62-160 0,-22-62 0 0,0 0 0 16,41 44 0-16,-41-44 0 15,0 0 0-15,55 22 0 0,-55-22 0 0,0 0 0 16,58 2 0-16,-58-2 0 0,41-9 0 0,-20 2 0 15,1-1 240-15,-1-1-48 0,-1-1-16 0,-2 0 0 16,-1 1 144-16,-2-1 16 0,-2 0 16 0,-1-2 0 16,-4 1 160-16,-1-2 48 0,-1-1 0 0,-5-1 0 0,1-1 80 0,-4-1 0 15,-1 0 16-15,-1 2 0 0,-2 1 48 0,1 1 0 16,-2 0 0-16,0 5 0 0,-2 2-128 0,2 3 0 16,0 2-16-16,1 2 0 0,-1 4-272 0,2 2-48 15,-1 4-16-15,2 2 0 0,0 1-224 0,1 3 0 16,1 1 0-16,2-18 0 0,2 41-160 0,-2-41 32 15,8 45 0-15,-8-45 0 16,14 48-464-16,-14-48-96 0,0 0-16 0,31 58 0 16,-31-58-80-16,0 0-32 0,0 0 0 0,60 43 0 0,-60-43 496 0,0 0 112 15,60 8 16-15,-60-8 0 0,54-7 192 0,-54 7 0 0,51-14-160 0,-51 14 160 16,49-19 0-16,-27 8 0 0,0 0 0 0,-2-3 0 16,-3 1 288-16,-3-3 32 0,-1 2 0 0,-3-4 0 15,-2 0 448-15,-2-2 80 0,-1-6 32 0,-3-2 0 16,-1 0 384-16,-2-3 80 0,-3-3 0 15,-3 0 16-15,-3 0-1072 0,-3 0-288 0,0 3 0 0,-1 3 128 16,1 2-128-16,-1 2 0 0,2 3 0 0,-1 4 0 16,2 2 0-16,-1 2 0 0,2 2 0 0,2 2 0 15,-1 4 0-15,2 0 0 0,0 3 0 0,2 0 0 16,-1 2 0-16,2 3 0 0,-2 1 0 0,2 3 0 16,2 2-1408-16,0 1-256 0,-1 2-64 0,1 4-22752 15</inkml:trace>
  <inkml:trace contextRef="#ctx0" brushRef="#br0" timeOffset="28204.16">24966 10644 5519 0,'-14'-10'496'0,"7"5"-496"0,3 2 0 0,1 0 0 0,3 2 6464 0,0 1 1216 0,3 0 224 0,-1 0 48 0,6 1-5552 0,-8-1-1120 16,0 0-208-16,0 0-48 0,74 51-320 0,-74-51-64 15,60 58-16-15,-60-58 0 16,72 83-304-16,-72-83-48 0,66 103-16 0,-38-43 0 0,-5 2-128 0,-6 4-128 15,-4 3 144-15,-5-1-144 16,-1 0 0-16,-3-6 128 0,-2-5-128 0,-1-7 0 16,-2-4 0-16,-1-7 0 0,1-2 0 0,1-37 0 0,-10 56 224 0,4-33 96 15,1-3 32-15,-2-2 0 0,1-4 448 0,0-2 96 16,1-1 0-16,1-3 16 0,-2-1-416 0,-1-2-96 0,1-1-16 16,1-1-14176-16,-1-3-2848 15</inkml:trace>
  <inkml:trace contextRef="#ctx0" brushRef="#br0" timeOffset="30463.84">26037 11469 16575 0,'1'-3'1472'0,"2"1"-1168"0,0 0-304 0,-2 2 0 16,-1 0 1392-16,2-1 208 0,1-1 64 0,1-2 0 15,3 1 1328-15,0 0 272 0,3 1 48 0,0 0 16 16,2 2-1376-16,4-1-272 15,1 1-48-15,1-2-16 0,6-1-784 0,2 1-176 16,-5-1-16-16,1-1-16 0,4 1-144 0,2-3-32 0,2 0 0 0,1 1 0 16,-3-1-80-16,-2-1-32 0,-2 1 0 0,-3 1 0 15,-3 1-80-15,-2-1-32 0,-2 1 0 0,-3 1 0 16,-1 2-224-16,-4-1 128 0,-2 4-128 0,-3-2 0 0,-2 1 0 16,-2 1-160-16,-3 1 0 0,-2-1 0 15,1 1-800-15,-4 1-144 16</inkml:trace>
  <inkml:trace contextRef="#ctx0" brushRef="#br0" timeOffset="30688.8">26170 11634 18431 0,'5'-1'1632'0,"1"0"-1312"0,-2-1-320 0,0 1 0 31,2-1 3360-31,3 1 608 0,5-2 112 0,8-3 16 0,8 1-1120 0,4-2-224 0,0 0-64 0,1 1 0 16,-4 0-1408-16,-3 2-304 0,-2 1-48 0,-4 1-16 15,-3 0-240-15,-4 1-48 0,-2 1-16 0,-3-2 0 16,-2 2-272-16,-1-1-48 0,-1 2-16 0,-2-1 0 16,-1 2-272-16,0-2 0 0,0 1 0 0,-2 1 0 31,2-1-912-31,-3 0-304 0,1 2-48 0,1-1-16 0,-1 0 624 0,1 3 112 0</inkml:trace>
  <inkml:trace contextRef="#ctx0" brushRef="#br0" timeOffset="31610.45">27490 11154 17503 0,'0'-1'1552'0,"0"-1"-1232"0,2 2-320 0,-2 0 0 0,0 0 2016 0,0 0 352 15,0 0 64-15,1 0 0 0,1 0 448 0,-1 2 64 16,-1 1 32-16,1 1 0 0,2 3-1392 0,-1 1-288 15,-2-8-48-15,0 0-16 0,0 0-736 0,7 57-160 16,-7-47-16-16,0 0-16 0,1 4-48 0,-1-14-16 0,0 0 0 0,3 53 0 16,-3-53-96-16,0 0-16 0,14 74 0 0,-14-74 0 15,0 0-128-15,16 71 0 0,-16-71 144 0,0 0-144 16,0 0 0-16,29 73 144 0,-29-73-144 0,0 0 0 16,0 0 160-16,54 54-160 0,-54-54 128 0,0 0-128 15,59 22 128-15,-59-22-128 0,0 0 128 0,55 9-128 16,-39-9 176-16,1-3-48 0,0-1-128 0,1-2 192 0,-1 0 80 15,2-2 16-15,-2-1 0 0,-1-2 0 0,0 0 192 0,-2-2 32 16,-1 2 16-16,-3-2 0 0,0 0 64 0,-3 1 16 16,-2-1 0-16,-2 2 0 0,0-1-16 0,0 0 0 15,-2-1 0-15,1-1 0 0,-1-2-80 0,-1-1 0 16,1-1-16-16,-1 1 0 16,0 1-224-16,-1 2-32 0,0 0-16 0,-1 3 0 0,1 2-224 0,-1 2 144 15,0 5-144-15,-3 2 128 0,1 4-128 0,1 3 0 16,0 3 0-16,2 2 0 0,0 4 0 0,1-16 0 15,0 0 0-15,0 0-176 0,11 66 176 0,-11-66-192 16,0 0 192-16,0 0-192 16,32 67-192-16,-32-67-64 0,0 0 0 0,0 0 0 15,57 69 32-15,-57-69 0 0,0 0 0 0,0 0 0 0,59 48 208 0,-59-48 32 0,0 0 16 0,50 20 0 16,-50-20 32-16,39 7 0 0,-19-6 0 0,0-1 0 16,0-3 128-16,-2-1 0 0,0 0-144 0,-1-2 144 15,-1-1 0-15,-2-1 0 0,0-1 0 0,-1-1 0 16,1-1 128-16,-3 0 64 0,-1-2 0 0,-1 0 0 15,-2 1 352-15,-3-2 80 0,-3-2 16 0,-1-1 0 0,-1 0 128 0,-3-1 48 16,-2-2 0-16,-2-3 0 0,-1 1-64 0,1-2-16 16,-1-2 0-16,-1 2 0 0,0 2-576 0,0-2-160 31,-1 0 0-31,3 0 96 0,-1 2-96 0,1 1 0 0,1 1 0 0,0 3 0 16,2 3 0-16,0 2 0 0,0 3 0 0,3 2 0 15,-1 3 0-15,0 2 0 0,0 5 0 0,-1 2 0 31,1 2-2000-31,-1 2-400 0,-3 1-80 0,1 3-21232 0</inkml:trace>
  <inkml:trace contextRef="#ctx0" brushRef="#br0" timeOffset="32039.32">28543 10764 29487 0,'-3'-8'1296'0,"3"5"288"0,3 0-1264 0,0 2-320 0,-5-4 0 0,2 4 0 0,0 1 1632 0,2-1 272 16,-2 1 48-16,1-2 16 0,0 2-304 0,1 0-64 16,-1 0-16-16,2 2 0 0,-1 2-848 0,0 0-160 15,0 2-48-15,-1 1 0 0,2 1-208 0,0 2-64 16,0 1 0-16,1 2 0 0,-4-13-64 0,0 0-32 16,0 0 0-16,11 61 0 0,-11-61-160 0,0 0 128 0,0 0-128 0,14 68 128 15,-14-68-128-15,0 0 0 0,0 0 0 0,23 76 128 16,-23-76-128-16,0 0 192 0,0 0-192 0,24 62 192 15,-20-51-192-15,2-1 128 0,-3 0-128 0,0-1 128 16,-1-4-128-16,0 0 0 0,1-1 0 0,-2-1 0 16,0-2 0-16,-1 1 0 0,0-2-192 0,0-2 192 31,0 1-720-31,0-4-32 0,0 1 0 0,0-1-12496 0,0-1-2512 0</inkml:trace>
  <inkml:trace contextRef="#ctx0" brushRef="#br0" timeOffset="32324.62">28375 10749 19343 0,'-10'-6'848'0,"6"3"192"0,1 2-832 0,0-1-208 15,2 1 0-15,1 0 0 0,0 1 2640 0,1 0 496 16,3-2 80-16,2 2 32 0,2-1-400 0,6 1-80 16,3 0-16-16,5-2 0 0,2 2-1504 0,-14 0-304 15,-1 0-64-15,3 0-16 0,2 0-16 0,3-1 0 16,4 1 0-16,2 0 0 0,10-2 16 0,13 1 0 0,5 0 0 0,2-1 0 15,-1 1-96-15,-5-1-32 0,-9 1 0 0,-5 0 0 16,-8 1-208-16,-2-2-32 0,-2 1-16 0,-6 1 0 16,0-2-224-16,-7 2-32 0,-1 0-16 0,-1 0 0 15,-3 2-208-15,-2-1 0 16,2 1 0-16,-3-2 0 0,-2 2-192 0,0 0-128 0,-3 1-16 0,0-1-16 16,-2 3-1136-1,-3-1-240-15,-3 0-32 0,-1 3-20528 0</inkml:trace>
  <inkml:trace contextRef="#ctx0" brushRef="#br0" timeOffset="33371.92">28912 11630 33167 0,'-2'0'2944'0,"1"-3"-2352"0,1 2-464 0,-2 0-128 0,2-1 1664 0,-1 1 304 0,-2-2 64 0,-1-1 16 0,0-2-720 0,-2-1-144 16,3 3-32-16,-1-1 0 0,2 3-384 0,1 0-96 16,0 1-16-16,-1 1 0 0,1 1-480 0,1 1-176 15,-2 2 0-15,1 0 144 0,-2 0-400 0,2 2-96 0,1 1-16 0,0 2-20256 16</inkml:trace>
  <inkml:trace contextRef="#ctx0" brushRef="#br0" timeOffset="34515.67">29375 11271 11071 0,'0'0'976'0,"0"-1"-784"0,1 1-192 0,-2 0 0 0,1-1 128 0,0 1 0 16,-2-2-128-16,2 1 192 0,-1-1 2592 0,0 1 512 16,-1-1 96-16,2 1 32 0,2 0-240 0,-1-1-48 15,-2 4-16-15,-1-1 0 0,1 0-928 0,-2 2-176 16,0 3-32-16,0 1-16 0,1 0-1008 0,-1 0-192 15,-3 3-32-15,2 3 0 0,5 1-544 0,-1-14-192 16,0 0 144-16,4 59-144 0,-4-59 0 0,0 0 0 16,5 69-144-16,-5-69 144 0,0 0-208 0,17 74 64 15,-17-74 16-15,0 0 0 0,32 65-32 0,-32-65 0 0,0 0 0 0,0 0 0 16,57 54 16-16,-57-54 0 0,0 0 0 0,0 0 16 16,59 17 128-16,-41-17-160 0,4-2 160 0,0-1-160 15,1-2 160-15,-2 0 128 0,-6 1-128 0,1-1 176 16,2-1 96-16,-1-1 32 0,2-2 0 0,-1-1 0 15,-2 1 208-15,-1-3 64 0,-1 1 0 0,-2-2 0 16,-3 1 96-16,-1-3 16 0,-3 1 0 0,-1 0 0 0,-2-1 16 0,-2-1 16 16,-2 1 0-16,0-1 0 15,-1 0-96-15,-1 4-32 0,-1-1 0 0,0 0 0 0,-1 2-160 0,-1 1-48 16,1 2 0-16,1 2 0 0,-1 2-192 0,0 1-32 16,2 4-16-16,0 2 0 0,0 3-144 0,1 2 0 15,1 2 0-15,2-6 0 0,-1 1-128 0,2 0 128 16,2 4-160-16,0 1 160 0,3 1-336 0,-6-11 16 15,0 0 16-15,41 58 0 16,-41-58-208-16,50 52-64 0,-50-52 0 0,64 44 0 0,-64-44 336 0,64 27 64 0,-64-27 16 0,58 8 0 16,-32-8 160-16,1-5 0 0,-3-1 0 0,2-3 0 15,-2-2 160-15,-2-2 16 0,1 1 0 0,-3-2 0 16,-3-1 400-16,-5 4 96 0,-3 1 16 0,-2 0 0 16,-1-1 448-16,-4 0 80 0,0-3 32 0,-4 0 0 15,-2-5-992-15,-2-2-256 0,-2-2 0 0,-2-1 0 16,-1 0 0-16,-1 0 0 0,1 0 0 0,1 3 0 15,0 3 0-15,1-1 0 0,-4 1 0 0,-3 1 0 16,1 3-592-16,-4 4-176 0,-2 4-16 0,-4 6-16192 16,-4 5-3248-16</inkml:trace>
  <inkml:trace contextRef="#ctx0" brushRef="#br0" timeOffset="36793.25">27673 12249 8287 0,'10'-4'736'0,"-6"1"-592"0,0 0-144 0,0 2 0 0,1-1 1216 0,-1 2 192 0,1-1 64 0,5-1 0 16,7 1 416-16,7-3 96 0,12 1 0 0,3-1 16 15,3 2 320-15,-1 0 64 0,5-1 16 0,3 1 0 16,6 2-432-16,3-1-96 0,0-1-16 0,3 1 0 15,1-3-640-15,2-2-128 0,3 0-16 0,0-1-16 0,-9 2-448 0,2-1-96 16,8 0 0-16,8 1-16 0,6-4-176 0,-14 2-16 16,-11 0-16-16,6 0 0 0,14-1 0 0,9-2 0 15,4-2 0-15,-2 1 0 0,-23 3-96 0,-26 2-32 16,-2 0 0-16,3-1 0 0,-1 0 64 0,2 0 16 16,3 0 0-16,10-3 0 0,9-1-48 0,3 0 0 15,-6 1 0-15,-14 3 0 0,-14 2-192 0,-8 1 176 16,-6 3-176-16,-4 1 160 0,-5 1-160 0,-1 1 128 15,2-1-128-15,-7 0 128 0,-6 2-128 0,-1 0 0 16,5 0 0-16,-4 0 0 0,-4 1-128 0,-3 0-64 0,2 0-16 0,1 1 0 31,-2 0-448-31,2 0-96 0,4-1-16 0,-5 0-12288 0,-5 2-2480 0</inkml:trace>
  <inkml:trace contextRef="#ctx0" brushRef="#br0" timeOffset="37125.94">28003 12537 13823 0,'0'-1'1216'0,"3"-1"-960"16,1 1-256-16,2 0 0 0,0-1 2976 0,-2 1 544 15,4-2 128-15,8-3 0 0,11-2-144 0,12-4-48 16,11 1 0-16,3 0 0 0,5 0-2064 0,3 1-432 15,3 1-64-15,-1-1-32 0,4 2-272 0,0-1-48 16,5 2-16-16,0-1 0 0,-2 1-16 0,-3 1-16 16,-2-1 0-16,-4 1 0 0,-4-1-80 0,-4 2-16 0,0-2 0 15,-5 0 0-15,-5 1-96 0,0 2-32 0,-1-1 0 0,-5 1 0 16,-10 0-112-16,-3 0-32 0,1 1 0 0,-4 0 0 16,1 2-128-16,-5-2 0 0,-2 0 0 0,-1 2 0 15,-2-2 0-15,0 1-224 0,-2 2 48 0,-3 0 16 31,-5 0-784-31,-2 2-144 0,1-1-48 0,-4 2-12560 0,-4 1-2528 0</inkml:trace>
  <inkml:trace contextRef="#ctx0" brushRef="#br0" timeOffset="37999.78">28071 13169 35935 0,'0'-3'3200'0,"0"1"-2560"0,0 2-512 0,0 0-128 0,0 0 944 0,0 0 160 0,0 0 48 0,0 0 0 15,-1 3-304-15,1 0-48 0,-2 4-16 0,1 4 0 16,-1 2-256-16,0 3-48 0,2-16-16 0,0 0 0 16,-10 68-208-16,10-68-64 0,-13 63 0 0,6-26 0 15,0 1-192-15,7-38 0 0,-13 81 128 0,13-81-128 16,-7 76 0-16,7-76 0 0,-1 61 0 0,1-61 0 15,0 0 0-15,7 65 0 0,-7-65 0 0,0 0 0 0,0 0 0 0,0 0 0 16,25 62 0-16,-19-57 0 0,-1 0 0 0,0-3 0 16,0 0 128-16,0-4-128 0,-1 1 224 0,-1-2-48 15,1 0-16-15,-3-2 0 0,-1-1 32 0,0-2 0 16,-3-1 0-16,1 1 0 0,-3-2 0 0,0 0 16 16,-4 0 0-16,-1 0 0 0,2 2-64 0,-5-4-16 15,-4-2 0-15,-5-1 0 0,-4 0-128 0,-3 4 160 16,-1 1-160-16,0 5 160 0,-2 2-160 0,2 4 0 15,0 5 0-15,2 4 0 0,3 1-128 0,2 3-16 0,3 2 0 0,3 1 0 16,3 0-112-16,4 2-32 0,2-2 0 0,2 2 0 16,3-4-48-16,3-15-16 15,0 0 0-15,0 0 0 0,0 0 96 0,34 71 0 16,-34-71 16-16,0 0 0 0,53 28 240 0,-53-28-176 0,39 9 176 0,-16-7-160 16,1-2 160-16,1-1 128 0,2-2-128 0,1-1 176 15,1 0-48-15,-11 1 0 0,-5 2 0 0,1-1 0 16,0-1-128-16,3 0 0 0,0 1 0 0,3-1 0 15,-1 0-768-15,0 0-64 0</inkml:trace>
  <inkml:trace contextRef="#ctx0" brushRef="#br0" timeOffset="38363.87">28209 13741 24879 0,'3'1'1088'0,"-1"-1"256"0,-1 2-1088 0,1-1-256 0,-2 1 0 0,0 0 0 0,0 1 1792 0,1 3 320 0,0 1 48 0,2 6 16 16,-3-13-448-16,0 0-96 16,0 0-16-16,0 0 0 0,41 69-832 0,-41-69-160 0,0 0-48 0,0 0 0 15,61 32-240-15,-61-32-48 0,0 0-16 0,56 5 0 16,-36-8-16-16,0-3 0 0,0 0 0 0,0-2 0 16,-1-1 96-16,-3 2 16 15,-6 3 0-15,0-1 0 0,1-1 112 0,0-3 32 0,-1 1 0 0,1-2 0 16,-2-1 16-16,-2-1 16 0,-1 0 0 0,-5-2 0 15,-2 1-16-15,-2-1 0 0,-4-2 0 0,-3-1 0 16,-4-3-48-16,-6 1-16 0,0 2 0 0,-4 0 0 16,0 4-112-16,-1 3-32 0,-2 3 0 0,1 3 0 15,2 4-80-15,2 3-32 0,2 1 0 0,2 3 0 0,2 0-208 16,2 2 0-16,3 0 0 0,2 3 0 16,2-1-512-16,1 0-80 0,4 3-32 0,2 1 0 31,0-15-544-31,0 0-112 0,0 0-32 0,22 58-12960 15,-22-58-2576-15</inkml:trace>
  <inkml:trace contextRef="#ctx0" brushRef="#br0" timeOffset="38664.8">28786 13340 32255 0,'0'-10'2864'0,"1"1"-2288"0,2 5-576 0,0 3 0 15,-2-1 1824-15,2-2 256 0,0-4 48 0,1-7 16 16,0 0-928-16,1 4-192 0,-4 3-48 0,-1 8 0 16,-1 5-192-16,-1 6-32 0,1 3-16 0,1-14 0 15,0 0-416-15,-2 69-96 0,2-69-16 0,0 61 0 16,0-61-80-16,6 74-128 0,-6-74 176 0,10 72-176 16,-10-72 128-16,14 63-128 0,-14-63 0 0,0 0 0 15,30 75 0-15,-30-75 0 0,0 0 0 0,0 0 0 16,42 61 128-16,-42-61-128 0,0 0 0 0,0 0 0 15,0 0 0-15,0 0 0 0,0 0 0 0,0 0 0 0,47 46 0 0,-44-46-176 16,-1 0 0-16,0 0 0 16,-2-1-688-16,0-2-144 0,-2 0-16 0,0-1-18752 15</inkml:trace>
  <inkml:trace contextRef="#ctx0" brushRef="#br0" timeOffset="38823.41">28577 13557 33167 0,'8'-5'1472'0,"-2"2"304"0,2 1-1424 0,-1-1-352 0,0 1 0 0,-1 0 0 16,3 1 1536-16,5-3 256 0,10-2 32 0,10-1 16 16,5-3-560-16,1 2-128 0,-2 0 0 0,-4 3-16 15,-5 2-512-15,-3 0-112 0,-6 2 0 0,-2-1-16 16,-2 2-496-16,-4 2-256 0,0-1 16 0,-4 2-19840 16</inkml:trace>
  <inkml:trace contextRef="#ctx0" brushRef="#br0" timeOffset="39501.67">29948 13593 7359 0,'-4'-6'656'0,"0"2"-528"15,1 1-128-15,2 1 0 0,2 1 5248 0,1 1 1008 0,-1 0 208 0,0 1 32 16,4 2-3040-16,0 3-592 0,-5-6-128 0,0 0-32 16,0 0-1760-16,33 62-368 0,-33-62-64 0,0 0 0 15,29 81-288-15,-29-81-48 0,19 62-16 0,-19-62 0 16,14 59-160-16,-14-59 0 0,0 0 0 0,11 75 0 16,-11-75 0-16,0 0 0 0,2 54 0 0,-4-40-176 15,1-3 176-15,-3 0 0 16,-1-2 0-16,0-2-128 0,-2-1 128 0,0-2 0 0,1-3 0 0,0-1 0 0,1-1 0 0,-1-2 0 15,2-3 0-15,-2-1 0 0,3-3 0 0,-1-1 0 32,1-2 0-32,0-1 0 0,2-3 192 0,0 0 0 0,1-2 16 0,-2-4 0 0,4-3 32 0,-1-2 0 15,0-1 0-15,2-5 0 0,0 0 16 0,0-2 16 16,2 0 0 0,0-1 0-16,0 4-80 0,2 1-32 0,2 1 0 0,1 3 0 0,-2 2-160 0,4 1 128 0,-1 1-128 0,3 1 128 15,0 3-128-15,3 2 0 0,1 1 0 0,1 3 0 16,-2 3 0-16,0 2 0 0,0 5 0 0,-2 3 0 31,1 2 0-31,-5 2 0 0,-1 1 128 0,0 3-128 16,-2 3 0-16,-8-10 128 0,0 0-128 0,0 0 128 15,26 69-128-15,-26-69 0 0,0 0 0 0,-3 65 0 16,-3-38 0-16,-4 0 0 0,-2-2 0 0,-4-1 0 0,1-5 0 0,-1-2 0 16,0-6 0-16,1-1 0 0,1-3 0 0,1-4 0 15,0 0 0-15,3-3 0 0,1 0-272 0,3-2 64 16,0-2 16-16,3 0 0 15,1-1-656-15,0 1-128 0,2 1-32 0,2-1-18208 16</inkml:trace>
  <inkml:trace contextRef="#ctx0" brushRef="#br0" timeOffset="39885.8">30559 13454 38703 0,'3'-8'1712'0,"-2"3"352"0,0 1-1648 0,1 0-416 0,-1 2 0 0,-1 2 0 0,2 0 672 0,-2 0 48 0,1 2 16 0,-1 2 0 16,0 5-160-16,-1 2-48 0,-1 4 0 0,2-15 0 15,0 0-224-15,-5 63-48 0,5-63-16 0,0 0 0 16,-5 69-240-16,5-69 0 0,0 0 128 0,-1 65-128 16,1-65 0-16,0 0 0 0,0 0 0 0,6 61 0 15,-2-52 0-15,-1-3 0 0,1-2 0 0,-1-1 0 16,1-1 176-16,0-2-176 0,0-2 192 0,-1-2-192 15,0-2 352-15,-2-1-32 0,1 0-16 0,-2 0 0 16,-2-3 80-16,2 0 0 0,-1-2 16 0,-2 0 0 0,0 0-16 0,1-1 0 16,0 0 0-16,1 0 0 15,-1 1 32-15,1 0 0 0,2 1 0 0,1 1 0 16,-1 3-32-16,3 0-16 0,1 3 0 0,0 0 0 0,2 1-240 0,-1 1-128 16,1 4 160-16,0-2-160 0,2 1 0 0,0 2 0 15,1-2 0-15,2 2 0 0,-1 0 0 0,2-1 0 16,-1 0 0-16,1 0 0 0,0-1-336 0,-2 1-16 15,2-1 0-15,-3 0 0 16,0-1-800-16,-2 0-176 0,1 0-16 0,-2 0-19632 0</inkml:trace>
  <inkml:trace contextRef="#ctx0" brushRef="#br0" timeOffset="40218.55">30868 13528 26719 0,'1'-2'1184'0,"-1"2"240"0,2-1-1136 0,-2 1-288 0,0 0 0 0,0 0 0 15,0 1 2512-15,0-1 448 0,0 2 96 0,0 2 16 16,0 0-1440-16,0 3-288 0,0 2-48 0,-2-2-16 16,4 5-848-16,-1 1-176 0,2 1-48 0,0-1 0 0,-3-13-208 15,0 0 0-15,0 0 0 0,0 0 0 16,34 65 0-16,-34-65 0 0,0 0 128 0,0 0-128 16,51 30 128-16,-36-28 0 0,2 0-128 0,0-2 192 0,0-2 48 0,3 0 0 15,-2-4 0-15,1 0 0 0,-1-2 32 0,-2-1 16 16,-4-1 0-16,0 1 0 0,-3-3 112 0,-3 1 32 15,-2 0 0-15,-4-1 0 0,-3 1-32 0,-2-2 0 16,-4-1 0-16,-2 0 0 0,0 0-16 0,-3 1 0 0,-3-1 0 16,0 1 0-16,0 3-64 0,-2 1-32 0,0 0 0 0,-3 3 0 15,1 1-32-15,0 2-16 0,3 2 0 0,-1 1 0 16,2 1-240-16,-1 2 0 0,1 4 0 0,2 0 0 31,0 1-576-31,4 2-224 0,1 2-32 0,5-1-14032 0,2 2-2800 0</inkml:trace>
  <inkml:trace contextRef="#ctx0" brushRef="#br0" timeOffset="41121.6">31398 13615 11967 0,'5'-10'1072'0,"-2"5"-864"0,0-1-208 0,0 2 0 16,-2 1 2816-16,1 0 512 0,-2-1 96 0,0-2 32 0,-2-4-112 0,1-2-16 15,-2-3 0-15,-1 1 0 0,-3 2-1360 0,-3 2-288 16,0 1-48-16,-3 2-16 0,1 3-880 0,-3 3-176 16,0 1-48-16,-2 2 0 15,0 3-64-15,-1 0 0 0,1 4-16 0,-2 1 0 0,2 2-304 0,2 1-128 16,2 0 128-16,3 1-128 0,3 0 0 0,3-1 0 16,4-13 0-16,0 0 0 15,0 0-448-15,0 0 48 0,24 70 0 0,-24-70 0 16,0 0 16-16,0 0 0 0,49 33 0 0,-34-29 0 0,-1-3 176 0,0 1 32 0,0-2 16 0,0-2 0 15,2 1 160-15,-2-5 0 0,0 1 0 0,-1-4 0 16,-4-1 240-16,1-2 16 0,-1 0 16 0,-2 0 0 16,0 0 384-16,-4 0 80 0,0-4 16 0,-3-1 0 15,-2-3 16-15,1 1 0 16,-3-5 0-16,-1 0 0 16,1 0-16-16,-2-2 0 0,2-1 0 0,1-2 0 0,0 2-224 15,1-3-32-15,0 0-16 0,-1 4 0 0,2 3-288 0,0 5-64 16,-4 1-128-16,3 4 192 0,-1 3-192 0,-2 4 0 15,3 4 0-15,-3 2 0 0,1 4 0 0,0 3 0 16,0 1 0-16,-1 5-160 0,3 3 32 0,-3 5 0 16,5-21 0-16,-5 49 0 0,5-49-96 0,-3 60-16 15,3-60 0-15,3 69 0 16,-3-69-160-16,12 70-48 0,-12-70 0 0,0 0 0 0,34 89 128 0,-34-89 32 16,0 0 0-16,46 63 0 0,-46-63 96 0,0 0 32 15,0 0 0-15,60 48 0 0,-60-48 160 0,0 0-192 16,0 0 192-16,57 24-192 0,-44-21 32 0,-1-2 0 15,1-1 0-15,0-1 0 0,-1-1-16 0,0-1 0 16,-1-1 0-16,0-2 0 0,-1 1 176 0,-1-2 0 0,-1 0 0 0,-2-3-128 16,-2-2 128-16,-1 0 176 0,-3-1-48 0,0-1 0 15,-2 1 336-15,1-1 64 0,-2 1 16 0,-1 2 0 16,0 1 144-16,-2 2 16 0,2-1 16 0,0 5 0 16,-2 1-208-16,2 2-64 0,-3 1 0 0,1 4 0 15,2 0-448-15,0 3 128 0,1 2-128 0,-2 1 0 16,4 2 0-16,1 0-128 0,0-12 128 0,0 0-208 15,0 0-224-15,0 0-32 0,20 65-16 0,-20-65 0 0,0 0 80 0,0 0 16 16,0 0 0-16,51 36 0 0,-39-33 160 0,1-3 32 16,0 0 16-16,0-1 0 0,-2-2 176 0,2 0-192 15,-1-1 192-15,0-2-192 0,-3 1 192 0,0-1 0 16,-2-3 0-16,0 1-128 16,0-1 128-16,-3 0 0 0,1-3 160 0,-4 1-160 0,0-2 544 0,-1 1 16 15,0-3 0-15,-1 3 0 0,0-1 208 0,-1 2 64 16,1-2 0-16,-1 2 0 0,0 1 320 0,0 1 80 15,1 2 16-15,-2 3 0 0,1 3-992 0,1 1-192 16,0 2-64-16,1 4 0 0,0 3 0 0,1 2 0 16,-1-11 0-16,0 0 0 0,0 0 0 0,9 70 0 0,-9-70 0 0,0 0 0 15,12 64 0-15,-12-64 0 0,0 0 0 0,0 0 0 16,30 72 0-16,-30-72 0 16,0 0 0-16,0 0 0 0,0 0 0 0,49 59 0 0,-37-52 0 0,-2-1 0 31,1-2-736-31,0 1-144 0,0-3-16 0,1 1-16 15,-2 0-768-15,-2-1-160 0,1-1-16 0,-1 0-16 0,1 2 16 0,-2-1 16 0</inkml:trace>
  <inkml:trace contextRef="#ctx0" brushRef="#br0" timeOffset="41343.75">32185 13602 27647 0,'7'-12'1216'0,"-4"5"256"0,1 0-1168 0,-1 1-304 0,-2 2 0 0,0-1 0 0,1 1 2288 0,-1-1 400 16,2-5 64-16,-2-2 32 0,1 1-1104 0,-4 1-208 15,0 2-64-15,-5 2 0 0,0 5-688 0,-3 1-144 16,-3 2-16-16,0 3-16 16,-2 3-160-16,1 1-16 0,-1 1-16 0,1 2 0 15,2 2-144-15,0 2-16 0,1 2-16 0,3 1 0 16,0 0-176-16,4 0 0 0,4-19 0 0,0 0 0 16,0 0-160-16,6 62-64 0,-6-62-16 0,0 0 0 15,0 0-208-15,0 0-32 0,52 47-16 0,-38-42 0 16,2 1-128-16,-1-2-16 0,1-1-16 0,-1 0-11968 0,2 0-2400 0</inkml:trace>
  <inkml:trace contextRef="#ctx0" brushRef="#br0" timeOffset="41597.11">32582 13173 40543 0,'-3'-28'1792'0,"1"15"384"15,2 0-1744-15,0 2-432 0,0 4 0 0,0 3 0 0,0-1 912 0,0 0 112 16,0-4 0-16,0 1 16 0,-1 2-144 0,1 5-16 15,-1 5-16-15,1 6 0 0,-2 4-576 0,2-14-112 32,0 0-32-32,2 75 0 0,-2-75-144 0,4 72 128 0,-4-72-128 0,8 85 128 0,-8-85-128 0,14 83 0 15,-14-83 0-15,23 74 0 0,-23-74 0 0,0 0 0 32,38 81 0-32,-38-81 0 0,0 0 0 0,40 64 0 0,-40-64 0 0,0 0 0 15,0 0-624-15,0 0 0 0,35 62 0 0,-34-56-13216 0,-2-2-2656 0</inkml:trace>
  <inkml:trace contextRef="#ctx0" brushRef="#br0" timeOffset="41771.57">32333 13365 42383 0,'3'-4'3776'15,"5"1"-3024"-15,5 0-608 0,-3 2-144 16,-2 1 480-16,1-2 64 0,2 0 16 0,9-3 0 15,17 0 400-15,18-2 64 0,18-2 32 0,9 2 0 0,4 1-256 0,-7 4-48 16,-9-1-16-16,-12 3 0 16,-13 1-960-16,-9 2-192 0,-10 1-32 0,-8 0-14336 15,-18-4-2880-15</inkml:trace>
  <inkml:trace contextRef="#ctx0" brushRef="#br0" timeOffset="43646.21">18224 15353 3679 0,'0'0'320'0,"0"0"-320"0,16 55 0 0,-16-55 0 0,0 0 1152 0,0 0 176 0,13 49 16 0,-13-49 16 16,17 74 1072-16,-3-16 224 16,-1 4 32-16,-2-6 16 0,-1-3-368 0,-10-53-80 0,19 86-16 0,-19-86 0 15,15 69-848-15,-15-69-176 0,10 58-48 0,-10-58 0 16,0 0-272-16,8 55-64 0,-8-55-16 0,0 0 0 15,0 0 208-15,0 0 64 0,0 0 0 0,0 0 0 16,0 0-80-16,0 0-16 16,58 20 0-16,-45-31 0 0,0-2-304 0,1-4-64 0,0-1-16 0,0-4 0 15,2-2 128-15,-2-1 32 0,0-2 0 0,-1-1 0 0,-2 0-80 0,0-2-16 16,-1 0 0-16,1-6 0 16,-1-5-48-16,2-6-16 0,0 0 0 0,0-4 0 0,-1-1-144 0,0-4-16 15,-1-1-16-15,0-1 0 0,-1 6-192 0,-1 4-48 0,0 3 0 16,1-1 0-16,-1 3-64 0,-1 2-128 0,-1 4 176 0,0 5-176 31,-2 3 160-31,-1 14-160 0,0 2 128 0,-2 3-128 16,2 0 0-16,-2 3 0 0,2 2 128 0,1 0-128 15,3 4 0-15,2-1 0 0,4 2 0 0,-13 0 0 16,0 0-272-16,80 26 64 0,-80-26 16 0,91 30 0 16,-36-15-16-16,3-2 0 0,2-5 0 0,4-1 0 15,2-4 208-15,5-1-176 0,9-2 176 0,12-3-160 16,6-4 160-16,3-5 0 0,3-2 0 0,-3 0 0 15,2 1-128-15,-5 1 128 0,-6-1-128 0,-9 0 128 16,-12 3-640 0,-8 0-64-16,-6 5 0 0,-11 1 0 0,-8 2-320 0,-38 2-80 0,60 3-16 0,-60-3-12640 15,0 0-2544-15</inkml:trace>
  <inkml:trace contextRef="#ctx0" brushRef="#br0" timeOffset="46806.88">21514 15244 19343 0,'0'0'1728'0,"1"0"-1392"0,0 0-336 0,1 0 0 15,-1 1 1280-15,1-1 176 0,0 3 32 0,-2-3 16 16,0 0 1488-16,0 0 288 0,0 0 64 0,0 0 16 16,64 43-1536-16,-64-43-304 0,0 0-64 0,64 38-16 0,-64-38-736 0,59 28-160 15,-59-28-32-15,73 34 0 0,-73-34-32 0,77 34-16 16,-77-34 0-16,77 31 0 0,-77-31 16 0,77 27 0 16,-77-27 0-16,82 20 0 0,-82-20-32 0,83 18-16 15,-83-18 0-15,85 14 0 0,-85-14-112 0,79 17 0 16,-79-17-16-16,63 17 0 0,-63-17-48 0,0 0 0 15,74 18 0-15,-74-18 0 0,0 0-32 0,52 10-16 16,-52-10 0-16,0 0 0 0,0 0-208 0,0 0 176 16,0 0-176-16,0 0 160 0,0 0-160 0,0 0-144 15,0 0 144-15,0 0-208 16,0 0-736-16,0 0-144 0,0 0-16 0,-14-11-13488 16,-6 5-2688-16</inkml:trace>
  <inkml:trace contextRef="#ctx0" brushRef="#br0" timeOffset="47345.03">21569 15245 6271 0,'-3'-7'128'0,"0"3"48"0,2 0 0 0,-1 1 0 0,2 2-176 0,-1-1 0 16,1-1 0-16,-3 1 0 0,0-4 512 0,-3 2 64 16,-1-1 0-16,2 3 16 15,-2 2 1456-15,0 0 304 0,-2 4 48 0,2 2 16 0,0 1-400 0,1 1-80 16,2 3-16-16,0 1 0 0,4 0 640 0,-2 4 112 16,2-16 16-16,6 35 16 0,-6-35-784 0,9 38-176 0,-9-38-16 0,9 43-16 15,-9-43-816-15,13 39-176 0,-13-39-16 0,0 0-16 16,24 50-224-16,-24-50-32 0,0 0-16 0,0 0 0 15,0 0-112-15,0 0-32 0,47 39 0 0,-44-39 0 16,-2-1-80-16,-2 0-32 0,-1-2 0 0,-3-3 0 16,-2 0-160-16,-3-1 128 0,-2-1-128 0,0-2 128 15,-1 0-128-15,-3 0 0 0,1-1 0 0,1 0-176 16,0 1-80-16,-1-3 0 0,3-1-16 0,-1-3 0 16,2 1-16-16,1-2 0 0,0-2 0 0,0-1 0 15,3 0 64-15,3 0 16 0,2 2 0 0,1 4 0 0,2 3 208 0,4 4-144 31,0 4 144-31,2-1-128 0,0 4 304 0,-7 1 64 0,0 0 16 0,0 0 0 0,65 6 256 0,-65-6 64 16,0 0 16-16,82 7 0 0,-82-7 240 0,82 3 64 16,-82-3 0-16,101-2 0 0,-101 2 64 0,90-5 0 15,-90 5 16-15,78-12 0 0,-78 12-352 0,63-15-80 16,-63 15-16-16,48-14 0 0,-48 14-384 0,38-17-144 16,-38 17 0-16,37-15 144 15,-37 15-784-15,35-12-144 0,-35 12-48 0,0 0-22464 0</inkml:trace>
  <inkml:trace contextRef="#ctx0" brushRef="#br0" timeOffset="48523.61">23566 15553 10383 0,'-15'-2'928'0,"9"0"-736"0,6 2-64 0,-7-3-128 0,7 3 192 0,0 0-48 0,0 0-144 0,0 0 0 0,3-10-192 0,-3 10 192 16,3-9 1600-16,-3 3 448 0,-2 0 64 0,-1 1 32 16,-1-1 1696-16,-2 3 320 0,-2-1 80 0,-3 3 48 15,-5 1-1632-15,-2 1-336 0,-3 0-64 0,-5 4-16 16,1 2-1424-16,-2 0-304 16,-3 3-48-16,2-1 32 0,1 3-160 0,4-1-16 0,7-1-16 0,3-2 0 15,3 2-128-15,6 0-32 0,4-10 0 0,0 0 0 0,0 0-144 0,0 0 0 16,48 44-192-16,-48-44 192 0,0 0-320 0,65 27 0 15,-65-27 16-15,60 20 0 0,-60-20-16 0,81 24-16 32,-81-24 0-32,75 25 32 0,-75-25 80 0,65 26 16 15,-65-26 0-15,0 0 0 0,68 33 208 0,-68-33 0 16,0 0-160-16,0 0 160 0,0 0 0 0,24 46 192 16,-33-38-32-16,-2 1-16 0,-5-2 160 0,-3 0 16 15,-4-2 16-15,0 0 16 0,1-1-32 0,-5 0 0 0,-1-1 0 0,-2 0 0 16,0-2 128-16,3-2 0 0,5 1 16 0,2-2 0 15,2-1-224-15,2 2-48 0,3-2-16 0,4 2 0 32,3-2-560-32,2 2-96 0,4-1-32 0,3 1-12992 0,-3 1-2624 0</inkml:trace>
  <inkml:trace contextRef="#ctx0" brushRef="#br0" timeOffset="49456.25">24131 15683 41471 0,'4'-8'1840'0,"-2"4"368"0,1-2-1760 0,-2 2-448 16,0 1 0-16,-1 0 0 0,0-1 656 0,0-5 48 15,-1-2 16-15,-3-3 0 0,-2 0 304 0,-2 0 48 16,-4 2 16-16,-2 3 0 0,-1 1-384 0,-2 6-64 16,-2 2 0-16,0 1-16 0,2 3-176 0,-3 5-16 15,-1 2-16-15,1 5 0 0,-1 2-224 0,4 2-32 16,1 1-16-16,6-1 0 0,3-3-144 0,4 0 0 15,3-17-160-15,0 0 160 16,20 51-656-16,-20-51-48 0,0 0 0 0,0 0 0 16,54 35 144-16,-54-35 32 0,0 0 0 0,0 0 0 0,62 0 288 0,-62 0 64 0,0 0 16 0,31-20 0 15,-22 12 160-15,-2-1 0 0,-2-1 0 0,1 2 0 16,-2 1 336-16,-1 1 0 0,-2 2 0 0,-1 2 0 16,2 2 144-16,-4 3 32 0,2-3 0 0,0 0 0 15,-1 30-80-15,1-30-16 0,1 45 0 0,-1-45 0 16,5 64-272-16,-2-28-144 0,1 4 160 0,0 2-160 15,0 5 0-15,1-3 0 0,-1 2 0 0,0 0 0 0,-1-3-240 16,1 0-32-16,0-4-16 0,2-2 0 16,-6-37-304-16,13 58-64 0,-13-58-16 0,0 0 0 0,17 52 320 0,-17-52 64 15,0 0 16-15,0 0 0 0,0 0 272 0,0 0 0 16,0 0 0-16,0 0 0 16,0 0 0-16,38-24 192 0,-34 9 0 0,0-2 0 0,-1-2 96 0,0-2 16 15,0-3 0-15,-3-6 0 0,0-1-112 0,-5-4-32 16,1 0 0-16,-4-3 0 0,-2 1-32 0,-3-1 0 15,0 2 0-15,-2 5 0 0,1 4 48 0,-2 6 0 16,1 4 0-16,-1 5 0 0,2 3 32 0,0 5 16 16,-2 1 0-16,5 2 0 0,3 2-16 0,2 1 0 15,3 0 0-15,3 1 0 0,0 1-208 0,0-4 0 0,0 0 0 0,0 0 0 16,0 0-400-16,0 0 16 0,72 34 16 0,-72-34 0 31,0 0-304-31,81 9-64 0,-81-9-16 0,58-2 0 16,-58 2-32-16,52-7-16 0,-52 7 0 0,44-12 0 0,-44 12 240 0,35-16 48 15,-20 6 16-15,-15 10 0 0,27-18 304 0,-15 6 48 0,-4 1 16 0,-1-2 0 16,-1 1 352-16,-2-1 80 0,0-1 16 0,-2 0 0 16,-1 2 320-16,-2 1 64 0,-2 0 0 0,-1 2 16 0,-1 2 192 0,0 3 48 15,1 1 0-15,-2 2 0 0,2 2-224 0,-2 2-32 16,3 3-16-16,0 1 0 0,2 1-512 0,1 2-176 16,0 1 0-16,1 2 144 0,-1-13-320 0,0 0-64 15,0 0-16-15,0 0 0 31,33 54-256-31,-33-54-64 0,0 0-16 0,0 0 0 16,0 0 80-16,61 22 0 0,-61-22 16 0,0 0 0 0,0 0 192 0,49-11 48 0,-35 4 0 0,0-1 0 0,2-1 256 0,-3-1 0 16,-1-1-128-16,0 0 128 0,-3 1 0 0,0-2 272 15,-3 1-48-15,-2-2-16 0,-1 2 320 0,-1-3 64 0,-2 1 16 0,-1 1 0 16,0 0 144-16,-2 1 16 0,0 3 16 0,0-1 0 16,-1 3-48-16,0 4-16 15,1 0 0-15,-1 2 0 0,1 3-272 0,0 1-48 16,0 2-16-16,0 2 0 0,3 2-384 0,2 3 0 0,-1 1 0 0,-1-14 0 15,0 0 0-15,17 50-224 0,-17-50 32 0,0 0 0 32,30 46-272-32,-30-46-48 0,0 0-16 0,0 0 0 0,51 50 16 15,-51-50 16 1,0 0 0-16,0 0 0 0,63 25-48 0,-63-25-16 0,0 0 0 0,0 0 0 16,55 0-416-16,-55 0-96 0,0 0-16 0,0 0 0 0,47-13-592 0,-47 13-128 0</inkml:trace>
  <inkml:trace contextRef="#ctx0" brushRef="#br0" timeOffset="49820.91">25003 15840 19343 0,'10'-4'848'0,"-8"1"192"0,3 0-832 0,-2 1-208 0,-1 0 0 0,1-1 0 0,0 0 3616 0,1-4 672 16,2-3 144-16,0-2 32 0,-2-1-1648 0,0-1-320 16,-1-3-64-16,0-1 0 0,-3-2-896 0,-3 3-160 15,-3 0-32-15,-1 3-16 0,-1 3-240 0,-4 1-32 16,0 3-16-16,-1 2 0 0,-1 4-336 0,-2-1-64 0,1 5 0 0,-1 0-16 15,2 4-272-15,1 2-48 0,1 2-16 0,2 2 0 16,3-1-288-16,1 4 0 0,3-1 0 0,0 2 0 16,2 2-208-16,1-19-112 0,4 32 0 15,-4-32-16 1,0 0-416-16,0 0-80 0,33 50 0 0,-33-50-16 16,0 0 64-16,0 0 16 0,0 0 0 0,0 0 0 15,0 0 256-15,0 0 48 0,0 0 16 0,62 20 0 0,-54-23 208 0,4-3 48 0,-1-1 16 0,-1-1 0 16,-2 0 176-16,-1 1 0 0,-2 2 128 0,-3-1-128 15,1 3 624-15,-1 2 48 0,-2 1 16 0,1 3 0 0,-1 2 80 0,2 4 0 16,0 1 16-16,3 1 0 0,-1 2-416 0,-4-13-96 16,0 0-16-16,0 0 0 0,27 45-256 0,-27-45 0 15,0 0 0-15,0 0 0 16,0 0-720-16,60 35-48 0,-60-35-16 0,0 0 0 16,0 0-624-16,0 0-128 0</inkml:trace>
  <inkml:trace contextRef="#ctx0" brushRef="#br0" timeOffset="50159.44">25253 15686 41471 0,'-2'3'3680'0,"2"-3"-2944"0,0 0-592 0,0 0-144 16,0 0 352-16,0 0 32 16,0 0 16-16,0 0 0 0,17 52 304 0,-17-52 48 0,9 44 16 0,-9-44 0 15,5 40-256-15,-5-40-32 0,2 35-16 0,-2-35 0 16,0 0-464-16,1 37 0 0,-1-37 0 0,0 0 0 15,0 0 0-15,0 0 0 0,-3 20 0 0,2-22 0 16,0 1-336-16,-2-4-16 0,1 1 0 0,0-1 0 16,-3-4 96-16,0-1 0 0,-1-1 16 0,2 0 0 15,1 1 240-15,2-2 128 0,-2-2 0 0,1 0-128 16,1 0 512-16,1 0-16 0,3 0 0 0,0 1 0 0,1 2 48 0,1 1 16 16,3 1 0-16,-8 9 0 0,14-11 80 0,-14 11 0 15,0 0 16-15,0 0 0 0,0 0-160 0,0 0-48 16,66 9 0-16,-66-9 0 0,0 0-224 0,0 0-48 15,0 0-16-15,61 15 0 0,-61-15-160 0,0 0 128 16,0 0-128-16,0 0 128 0,0 0-128 0,56-3 0 16,-56 3-160-16,0 0 160 15,0 0-1200-15,0 0-144 0,24-14-16 0,-22 10-21152 0</inkml:trace>
  <inkml:trace contextRef="#ctx0" brushRef="#br0" timeOffset="50502.85">25562 15829 38703 0,'2'3'1712'0,"-2"-2"352"0,1 1-1648 0,0-2-416 0,2 0 0 0,0 0 0 0,0 0 688 0,0 0 48 15,1 0 16-15,2 0 0 16,1 0 80-16,-7 0 32 0,0 0 0 0,0 0 0 0,56-3-304 16,-56 3-64-16,0 0-16 0,48-6 0 0,-48 6-224 0,0 0-32 15,43-11-16-15,-43 11 0 0,0 0 0 0,31-17 0 16,-26 10 0-16,-2-3 0 0,-3-1-80 0,-1-2 0 15,-5-1-128-15,-1-3 192 0,-3 0 0 0,0 0-16 32,-2 1 0-32,0 2 0 0,0 2 16 0,0 3 16 15,5 3 0-15,-1 2 0 0,-2 1 144 0,-3 3 32 0,0 2 0 0,-1 2 0 0,2 3-176 0,0 3-16 0,-1 1-16 16,4 2 0 0,3 4-176-16,2 0 0 0,4-3 0 0,0-1 128 0,3-2 0 0,1 0-128 0,0-2 192 0,-4-9-64 15,0 0 176-15,0 0 16 0,54 52 16 0,-54-52 0 16,0 0-336-16,83 40 128 0,-83-40-128 0,62 12 0 31,-62-12-1088-31,55 6-304 0</inkml:trace>
  <inkml:trace contextRef="#ctx0" brushRef="#br0" timeOffset="51029.81">26746 15593 35007 0,'-4'-11'3120'0,"2"5"-2496"0,2 2-496 0,2 1-128 0,1 2 1360 0,-1 1 256 0,3 0 48 0,0 1 16 16,-5-1-784-16,0 0-144 0,0 0-48 0,0 0 0 15,54 51-160-15,-54-51-32 0,23 52-16 0,-23-52 0 16,17 61-272-16,-17-61-48 0,14 65-16 0,-9-33 0 15,0-2-160-15,-3-3 0 0,0-5 0 0,-2-2 128 0,0-20-128 0,-2 30 0 16,1-20 0-16,-3-5 0 0,-1 0 208 0,1-4-32 16,0-2-16-16,-2-2 0 15,2-3 128-15,-2-1 32 0,1-4 0 0,-1 1 0 16,0 0-128-16,2-1 0 0,-1-3-16 0,-1-3 0 16,0-5 16-16,3 0 16 0,2-2 0 0,1 4 0 0,1 7-32 0,2 1-16 15,2-1 0-15,2 0 0 0,2 2-160 0,3 2 0 16,1 2 144-16,-1 2-144 0,-12 5 0 0,0 0 128 15,0 0-128-15,61 1 0 0,-61-1 0 0,0 0 0 0,0 0 0 0,69 17 0 32,-69-17-480-32,0 0-160 0,57 6-48 0,-57-6 0 15,0 0-592-15,53-6-112 0</inkml:trace>
  <inkml:trace contextRef="#ctx0" brushRef="#br0" timeOffset="51362.47">27295 15647 35935 0,'-1'0'1600'0,"0"0"320"0,1 0-1536 0,0 0-384 0,0 0 0 0,0 1 0 0,0 1 1408 0,0 2 192 16,-2 1 64-16,1 4 0 0,-1 4-448 0,1 1-96 16,-2 3-16-16,2 0 0 0,-1 1-496 0,4-1-96 15,1 0-32-15,1 0 0 0,-4-17-208 0,0 0-32 16,30 48-16-16,-30-48 0 0,0 0-16 0,0 0 0 16,57 31 0-16,-57-31 0 15,0 0 64-15,0 0 16 0,77 1 0 0,-77-1 0 16,42-14 80-16,-42 14 16 0,40-20 0 0,-40 20 0 0,32-22 160 0,-19 8 32 15,0 1 16-15,-4-3 0 0,-1 1 96 0,-4-3 16 16,-3-1 0-16,-2-1 0 0,-3 2 32 0,-2-2 16 16,-1 2 0-16,-5 0 0 0,1 3-608 0,-3 3-96 0,-3 2-48 0,-3 1 0 15,-1 5 0-15,-1 3 0 0,-1 2 0 0,-1 2 0 16,1 3 0-16,2 1 0 0,1 3 0 0,3-1 0 16,3 6 0-16,3-1 0 0,3 1 0 0,3 4 0 15,2 0-1360 1,3 1-272-16,6 0-48 0,-6-20-14768 0,0 0-2960 0</inkml:trace>
  <inkml:trace contextRef="#ctx0" brushRef="#br0" timeOffset="51693.94">27896 15665 44223 0,'-17'-6'1968'0,"10"4"400"0,0-1-1904 0,1 0-464 15,5 2 0-15,-1 1 0 0,1 0 640 0,-3 0 48 16,-1 1 0-16,-2 2 0 0,-3 4 144 0,1 1 16 15,-1 5 16-15,1 3 0 0,4 2-416 0,0 2-64 16,5-1-32-16,0-19 0 16,14 43-352-16,-14-43 0 15,0 0 0-15,48 59 0 0,-48-59-176 0,0 0-48 16,74 41-16-16,-74-41 0 16,0 0-160-16,83 16-48 0,-83-16 0 0,55-7 0 0,-55 7 320 0,53-17 128 0,-29 5-128 15,-2 0 128-15,-2-2 240 0,-4-1 128 0,-2 0 16 0,-4-2 16 16,-5 1 544-16,-3-2 96 0,-7 0 32 0,-2-4 0 15,-3 3 320-15,-4-1 64 0,-5-3 16 0,-3 4 0 16,0 2-1168-16,-4 1-304 0,-2 3 0 0,-2 3 128 16,2 5-128-16,-1 2 0 0,-3 2 0 0,3 3 0 15,1 3 0-15,5 3 0 0,0 2 0 0,8 1 0 16,1 2-1408-16,5 1-288 0,6-1-48 0,3 4-22704 16</inkml:trace>
  <inkml:trace contextRef="#ctx0" brushRef="#br0" timeOffset="52092.38">28385 14990 37775 0,'-3'-4'1664'0,"1"4"368"0,1 1-1632 0,1 0-400 0,0 4 0 0,1 0 0 0,1 2 768 0,-2 7 64 15,0 12 0-15,0 11 16 0,-2 9-160 0,0 9-48 16,-3 3 0-16,1 2 0 0,1 0 32 0,-1 1 0 15,1 1 0-15,2-1 0 0,2-2-368 0,5-1-80 16,7-4-16-16,5-5 0 0,-18-49-208 0,47 81 0 16,-47-81 128-16,57 59-128 0,-57-59 320 0,57 34 0 15,-57-34 16-15,72 20 0 0,-72-20-80 0,81 6-32 16,-81-6 0-16,76-9 0 0,-76 9-352 0,62-15-80 16,-38 3-16-16,-6 1 0 15,-5 0-640-15,-6-5-128 0,-4-1-32 0,-6-3-19120 0</inkml:trace>
  <inkml:trace contextRef="#ctx0" brushRef="#br0" timeOffset="52251.24">28050 15325 23039 0,'-9'0'2048'0,"8"0"-1648"0,2 1-400 0,-1-1 0 16,0 0 4464-16,0 0 800 0,0 0 176 0,54 6 16 0,-54-6-3744 0,93 1-752 15,-24-2-160-15,6-2-32 16,-1 0-64-16,-1-4-32 0,-1 0 0 0,-2-3 0 15,-7 0-864-15,-6 2-192 16</inkml:trace>
  <inkml:trace contextRef="#ctx1" brushRef="#br0" timeOffset="49572.9">6393 9668 0,'0'0'0,"-92"-45"16,31 2-16,13 7 15,20 7 1,5 0-16,8 6 15,10-2-15,5 25 16,0 0-16,-103-140 31,164 155-15</inkml:trace>
  <inkml:trace contextRef="#ctx0" brushRef="#br0" timeOffset="62968.75">4237 3134 21183 0,'0'-4'1888'0,"0"-1"-1504"0,0 3-384 0,0 0 0 0,0-1 864 0,-1-1 96 0,-1-4 32 0,1-5 0 31,-2-4 1504-31,-1-4 320 0,-1-3 48 0,-2-2 16 0,0 2-1088 0,-1 0-192 0,-2 0-64 0,-1 0 0 16,-1 2-768-16,0 0-176 0,-1 4-16 0,-1 1-16 31,1 3-160-31,-1 0-16 0,-3 1-16 0,-3-1 0 0,0 3-48 0,1-1-16 0,-1 1 0 0,2 1 0 31,1 0-80-31,-3-1-16 0,-3 0 0 0,-4-1 0 0,2 5-80 0,-2 2-128 0,-1 2 176 0,-5 3-176 16,-5 6 0-16,-7 5 0 0,-4 4 0 0,-5 7 0 0,-1 3 0 15,-3 6 0-15,-1 7 0 0,-1 5 0 0,2 5-160 0,10-5 16 16,12-4 0-16,0 4 0 0,4 10 144 0,2 6-208 16,5 6 80-16,3 3 128 0,7 5-256 0,5-2 64 15,4-5 0-15,5-4 16 16,4-2-112-16,2-9-32 16,-5-51 0-16,19 80 0 0,-19-80 32 0,31 69 0 15,-31-69 0-15,48 64 0 0,-48-64 160 0,58 52 128 16,-58-52-192-16,68 43 192 0,-68-43 0 0,82 35-128 15,-82-35 128-15,90 34 0 0,-90-34 0 0,89 30 0 16,-89-30 0-16,82 24 0 0,-82-24-176 0,78 15 176 0,-78-15-160 0,66 9 160 16,-66-9-192-16,73 1 192 0,-40-2-208 0,1-4 80 15,3 0 128-15,1-4 0 0,3-1 0 0,-3-4 0 16,0-1 160-16,-3-2 64 0,2-3 16 0,-2 2 0 16,-2-2 80-16,-4 3 0 0,-3 0 16 0,-1-3 0 15,1-1 112-15,-2-2 0 0,-2 1 16 0,0-7 0 16,-3 1 112-16,-2-6 0 0,0-4 16 0,-3-3 0 15,-2 0 48-15,-5-1 16 0,-2-2 0 0,-2 2 0 16,-1 4-96-16,-4 1-32 0,1 3 0 0,-3 6 0 0,-2 2-192 0,-1 1-32 16,-4-2-16-16,-1 1 0 0,1 5-80 0,-3-1-16 15,-6-8 0-15,-4 2 0 0,-3-2-48 0,-1 0-16 16,-2 2 0-16,-1 0 0 0,-1 2-128 0,-1 1 128 16,1 1-128-16,-1 0 128 0,-1 1-128 0,0 1 0 15,-1 2 144-15,1 4-144 0,5 2 0 0,-5 3 0 16,-3 1 0-16,-3 2 0 0,2 2 0 0,0 3 0 15,0 2 0-15,0-1 0 0,0 4-160 0,-3 1 160 16,0 1-192-16,3 4 192 0,-2 5-208 0,0 5 64 0,-1 5 16 0,-1 7 0 16,1 2-32-16,-1 5 0 0,1 2 0 0,-2 5 0 15,1 4-160-15,0 6-16 0,-1 3-16 0,4-1 0 32,5 2-96-32,6-2-32 0,8 1 0 0,7-5 0 0,6-9 224 0,4 0 32 15,6 3 16-15,3-1 0 0,-6-45 0 0,17 79 0 0,-17-79 0 0,31 80 0 16,-31-80 0-16,46 81 0 0,-46-81 0 0,61 69 0 15,-61-69-32-15,68 54 0 0,-68-54 0 0,82 39 0 16,-82-39 48-16,93 27 0 0,-93-27 0 0,105 14 0 16,-49-11 192-16,2-3-176 0,0-4 176 0,-4 1-160 0,-8-1 160 15,4-2 0-15,3-1 0 0,1-1-128 16,0-2 128-16,-5-1-192 0,-2-4 192 0,-6-2-192 0,-2-1 192 0,-3-4 0 16,-3 0 0-16,-3 0 0 0,-3 1 208 0,-2-2 80 15,-2 2 16-15,0-6 0 0,1-3 224 0,-2-4 48 16,-1 0 16-16,-1-2 0 0,-3-4 32 0,-4-1 0 15,-2-1 0-15,-4-2 0 0,-4-4-64 0,-2 0-16 16,-1 4 0-16,-1 0 0 0,0-2-160 0,-2-4-16 16,-3-1-16-16,-4-1 0 0,-4 0-160 0,-7 2-16 15,-4 4-16-15,-11 3 0 0,-2 7 16 0,-9 5 0 0,-3 5 0 0,-6 8 0 16,-1 4-176-16,-8 5 0 0,-5 8 0 0,0 5 0 16,5 3 0-16,-7 4 0 0,-6 6 0 0,-2 6-176 15,2 5 176-15,2 3-208 0,8 0 80 0,0 5 128 16,3 7-288-16,6 3 64 0,6-3 16 0,5 6 0 15,3 4-16-15,4 4 0 16,6 6 0-16,7-3 0 0,9-7-80 0,6-3-16 0,6-4 0 0,6-2 0 16,2-4 32-16,-1-40 0 0,17 76 0 0,-17-76 0 15,34 68-16-15,-34-68 0 0,50 52 0 0,-50-52 0 16,65 38-240-16,-65-38-48 16,73 23-16-16,-73-23 0 0,76 10-304 0,-76-10-64 0,72 3-16 0,-72-3-18912 15</inkml:trace>
  <inkml:trace contextRef="#ctx0" brushRef="#br0" timeOffset="105176.86">14794 5712 4607 0,'-9'-1'400'0,"1"1"-400"0,1 0 0 0,2-2 0 0,1 2 752 0,-3-1 64 16,-8 0 16-16,-9-1 0 0,-9-1 320 0,1 0 64 16,3 1 0-16,2-1 16 0,5 0 208 0,1 2 32 15,1-2 16-15,3 0 0 0,4 0 688 0,0 2 128 16,4-1 16-16,2 1 16 15,1 1-144-15,4 0-16 0,2 0-16 0,3 3 0 0,4 0-640 0,5 1-128 16,5 3-32-16,4 0 0 0,4 1-624 0,8 1-128 16,5-1-32-16,7-1 0 15,9 0-224-15,5-1-48 0,7 0-16 0,8-2 0 16,4 0-16-16,6-2 0 0,5-2 0 0,0-3 0 0,-4 0-32 0,8-1-16 0,5-2 0 0,1-1 0 16,-2-1 0-16,-2-1 0 0,-3 1 0 0,9-5 0 15,10 0 32-15,6 2 0 0,-1 2 0 0,5 2 0 16,3-1-32-16,-6 2 0 0,-14 5 0 0,5-1 0 15,11 2-48-15,-4 2-16 0,-10 1 0 0,-4 2 0 16,-6 4 16-16,-2 1 0 0,4-3 0 0,-4 4 0 16,-3 2-48-16,-4 1 0 0,-2 0 0 0,0-1 0 15,1 1-128-15,-4-1 192 0,-6 1-192 0,-4-3 192 0,-4 0-192 16,-4-1 160-16,-4-1-160 0,-2-2 160 0,-4 0 16 0,-4-3 0 16,-7 3 0-16,-2-1 0 0,-5-1 128 0,-5-2 16 15,-5 1 16-15,-4-2 0 0,-7-2 64 0,-5-2 16 16,-4 0 0-16,-6-3 0 0,-6 0-96 0,-2-4 0 15,-4 1-16-15,-3-4 0 0,-4 3-176 0,-5-3-128 16,-2 1 192-16,-6 1-192 31,0 3-608-31,-5 0-224 0,1 4-64 0,-1 5 0 0,2 2-496 0,-2 7-96 0,-3 5-32 0,1 8-19088 0</inkml:trace>
  <inkml:trace contextRef="#ctx0" brushRef="#br0" timeOffset="107766.13">22476 4534 24879 0,'2'-4'2208'0,"0"-1"-1760"0,-1 3-448 0,-1-1 0 0,0 1 1312 0,-1-2 176 0,-1-4 48 0,0-4 0 16,-1-3 1088-16,-4-2 240 0,-2 3 32 0,-1 1 16 15,-1 3-1744-15,-2 3-336 16,-1 3-80-16,0 1-16 0,-2 4-192 0,-2 4-32 0,0 3-16 0,-3 5 0 16,-2 5-160-16,0 5-16 0,1 5-16 0,-1 6 0 15,2 6-176-15,3 1-128 0,5-2 192 0,4 2-192 16,7 3 0-16,4 0 0 0,-2-44 0 0,24 80 0 16,-24-80 0-16,43 64 0 0,-43-64-144 0,63 51 144 15,-63-51-160-15,77 36 160 0,-77-36-192 0,73 17 192 16,-73-17-144-16,67 9 144 0,-67-9 0 0,55-4-144 0,-31-4 144 15,-2 1 0-15,-1-2 0 0,2-3 0 0,0-3 320 0,1-4-16 16,-3 0 0-16,-1-4 0 0,-3 0 304 0,-3-2 64 16,-4-2 16-16,-3-1 0 0,-3-2 112 0,-6-4 32 15,-2-3 0-15,-4 1 0 0,-4-4-192 0,-3 3-16 16,-3 2-16-16,-5 3 0 0,-2 1-288 0,-4-1-48 16,1 6-16-16,0 0 0 0,1 5-128 0,1 3-128 15,0 2 192-15,0 3-192 0,2 4 0 0,-3 0 0 16,-1 2 0-16,0 3 0 15,0 1-320-15,1 3-160 0,1 3-32 0,9 2-16 16,6 1-864-16,7 4-160 0,5 4-48 0,-1-14-13472 16,0 0-2704-16</inkml:trace>
  <inkml:trace contextRef="#ctx0" brushRef="#br0" timeOffset="107983.4">23197 4843 3679 0,'-15'-1'320'0,"8"0"-320"0,0 1 0 0,1 0 0 0,3-2 8192 0,2 2 1584 0,-2 0 304 0,0 0 64 0,-1-1-7056 0,-2 1-1408 15,1 0-272-15,0-2-64 0,3 2-304 0,2-1-48 16,0-1-16-16,0 1 0 16,2-2-656-16,0 2-144 0,1-2-32 0,-1 2 0 0,3-2-144 0,-1 0-256 15,2 0 64-15,-2-1 16 31,3 1-912-31,-1-1-192 0</inkml:trace>
  <inkml:trace contextRef="#ctx0" brushRef="#br0" timeOffset="108348.07">23729 4438 36863 0,'-2'-4'1632'0,"1"2"336"0,-1 1-1584 0,1-1-384 15,0 1 0-15,-2 1 0 0,1 0 1424 0,-2 0 208 0,-3 3 32 0,-3 2 16 16,-1 5-656-16,-3 3-128 0,0 4-16 0,-1 4-16 16,1 3-624-16,2 3-240 0,0 6 176 0,5-1-176 15,3 1 0-15,4-33 0 0,0 60 0 0,0-60 0 16,14 55 0-16,-14-55 0 16,0 0 0-16,42 67-160 0,-42-67 160 0,0 0 0 0,57 39 0 0,-57-39-128 15,0 0 128-15,66 12 0 0,-66-12 0 0,50-9-128 0,-23 1 128 0,-1-4 0 16,0 1 0-16,-1-3 128 15,1-2 208-15,-4-1 48 0,0 1 16 0,-3-4 0 0,-2 0 224 0,-4-3 32 16,-2 1 16-16,-5-2 0 0,-5-2 128 0,-3-2 32 16,-4-2 0-16,-4-1 0 0,-4 0-80 0,-3 0-16 15,-6-1 0-15,-2 1 0 16,-2 1-288-16,-5 2-64 0,-5-1-16 0,-3 4 0 0,-1 7-208 0,3 3-32 16,0 6-128-16,0 3 192 0,3 3-192 0,2 5-288 15,6 0 64-15,5 5 16 16,5 2-784-16,4 4-160 0,5 1-16 0,2 3-14848 0,3 4-2976 0</inkml:trace>
  <inkml:trace contextRef="#ctx0" brushRef="#br0" timeOffset="109078.99">24328 4394 23951 0,'-5'1'2128'0,"2"-2"-1696"0,2 0-432 0,1-1 0 0,1 2 1872 0,-1-3 304 16,2 1 48-16,-1-4 16 0,6-4 128 0,6-1 48 15,7-2 0-15,7-2 0 0,8 0-1520 0,5 1-288 16,3 2-64-16,3 0-16 0,2 4-160 0,-5 2-48 15,-2 5 0-15,-41 1 0 0,70 10-112 0,-70-10-16 16,0 0-16-16,65 41 0 0,-65-41-176 0,0 0 160 0,14 65-160 16,-23-39 160-16,-4 3-160 0,-6 2 0 0,-4 3 0 0,-2-2 0 15,-4-1 0-15,-2 0-176 0,0 0 48 0,2-2 0 16,5-7-16-16,1 1 0 0,5-2 0 0,2-3 0 16,5-1 144-16,5 0 0 0,3-3 0 0,3-14 0 15,0 0 0-15,0 0 0 0,0 0 0 0,55 50 128 16,-55-50 160-16,58 14 32 0,-58-14 16 0,78 10 0 15,-78-10 304-15,88 6 64 0,-45-6 16 0,0-3 0 0,-1 0 32 0,2-1 0 16,3-1 0-16,-1 0 0 0,1-1-96 0,-5 0-16 16,-4 1 0-16,-38 5 0 15,58-9-288-15,-58 9-64 0,33-10-16 0,-23 5 0 0,-3 1-272 0,-5-1 0 16,0 2 0-16,-2-1 0 16,-4 1-960-16,-2-2-128 0,-1 1-48 0,-3-2-14048 15,-4 2-2816-15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9:25:55.32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7T19:25:59.218"/>
    </inkml:context>
  </inkml:definitions>
  <inkml:trace contextRef="#ctx0" brushRef="#br0">4179 3062 15663 0,'0'-4'1392'0,"0"-2"-1120"0,0 2-272 0,-1-1 0 0,-1 1 2672 0,1-3 464 15,-1-6 112-15,-2-8 16 16,-3-8 416-16,0-7 96 0,-1 0 0 0,-2-1 16 0,0 4-2240 0,-2-1-448 16,-2 1-80-16,-4-1-32 0,-3 4-384 0,-6 2-80 15,-7 2-16-15,-4 5 0 16,-6 4-256-16,2 6-64 0,2 5-16 0,-8 6 0 0,-10 7-176 0,-7 9 0 16,3 5 0-16,0 7 0 0,3 10 0 0,-1 10 0 15,4 10 128-15,5 6-128 0,7 2 0 0,6 4 0 0,7 2 0 16,7 7 0-16,8 8 0 0,12 2 0 0,10 5 0 0,9-7 0 15,2-15-240-15,6-5 32 0,9-4 0 0,11-2 0 47,10-5-240-47,5-8-32 0,7-9-16 0,0-11 0 0,-1-8 304 0,-1-9 192 0,4-5-208 0,-5-8 80 16,-3-2 128-16,1-7 0 0,0-8 0 0,1-3 0 16,-3-5 224-16,-7-3 80 0,-10 3 16 0,-2-5 0 15,0-8 512-15,-4-5 96 0,-3-6 32 0,-3-5 0 16,-5-2 192-16,-5 0 64 0,-3 8 0 0,-2-6 0 0,-4-6-128 15,-3-9 0-15,-6-4-16 0,-5-4 0 0,-6 3-432 0,-7 1-64 16,-5 6-32-16,-2 11 0 0,3 7-400 0,-6 1-144 16,-3 2 0-16,-2 9 0 15,0 9-544-15,3 13-96 0,1 13-32 0,1 11 0 16,6 2-1312-16,-6 15-256 0,-7 15-48 0,-10 26-20544 16</inkml:trace>
  <inkml:trace contextRef="#ctx1" brushRef="#br0">14620 12508 0</inkml:trace>
  <inkml:trace contextRef="#ctx0" brushRef="#br0" timeOffset="22549.9">5511 13416 22111 0,'-5'-10'1968'0,"2"6"-1584"0,1 1-384 0,4 0 0 0,-1 2 2752 0,3-1 480 0,3 1 96 0,6-2 0 16,11-1-2208-16,10-3-448 0,7 1-96 0,1 0 0 15,2 4 128-15,0-1 16 0,-2 3 16 0,1-2 0 16,-1 4-128-16,-1-1-32 0,1 1 0 0,-1 0 0 16,-1 1-224-16,0 2-48 0,-1-1-16 0,-1 1 0 15,0 0-80-15,-4-1-16 0,-1-1 0 0,-2-2 0 16,0-1 0-16,-4-3 0 0,-2-1 0 0,-2-2 0 0,-2-1-16 0,-6 0-16 16,-3 2 0-16,-4-2 0 0,-2 1-160 0,-5 0 0 15,-2 2 144-15,-5 0-144 0,-2 1-240 0,-8 2-112 16,-2 1-32-16,-8 2-18816 15</inkml:trace>
  <inkml:trace contextRef="#ctx0" brushRef="#br0" timeOffset="25854.6">9183 14631 26719 0,'-3'-7'2368'0,"0"0"-1888"0,2 1-480 0,-1 2 0 0,-1 0 1968 0,-1-6 288 0,-4-6 64 0,-7-11 16 0,-3-7-304 0,-7-5-64 16,-1-1-16-16,-2 1 0 0,-2 2-1024 0,-1 2-208 15,-3 1-32-15,-2 3-16 0,-4 1-288 0,-5 5-48 16,-3 1-16-16,-9 4 0 0,-2 4-144 0,-9 6-48 15,-7 6 0-15,-9 7 0 0,-5 7-128 0,-7 3 192 16,-5 6-192-16,-2 8 192 0,-3 6-192 0,-1 8 0 16,-1 4 0-16,4 4 0 0,5 5 0 0,7-2 0 15,9 3 0-15,-8 12 0 0,1 12-160 0,7 7 160 16,11 6 0-16,14-2-144 0,17 1 144 0,11 1 0 0,13-1 0 0,14 7 0 16,13 5 0-16,11 0-128 0,12 0 128 0,8-5 0 15,5-4 0-15,11-9-160 0,8-9 160 0,4-13 0 16,-2-12-160-16,10-6 160 0,11-3-128 0,-3-9 128 15,-12-8 0-15,-2-8 0 16,-1-6 0-16,14-9 0 0,15-8 0 0,5-7 0 0,-2-6 0 0,-5-7 128 16,-1-2-128-16,-5-5 144 0,-5 2-144 0,-4-3 160 15,-6 0-32-15,-8-4 0 0,-10 0 0 0,-2-4 0 16,-1-1 272-16,-4 0 48 0,-3 0 16 0,6-15 0 16,8-15 240-16,-3-6 32 0,-8 5 16 0,-13 1 0 0,-11 4-192 15,-10 1-48-15,-5 6 0 0,-8-2 0 16,-7-2 0-16,-4 5-16 15,-6 4 0-15,-4 9 0 0,-3 7-192 0,-5 5-48 0,-3 3 0 0,-3 6 0 0,0 6-256 0,-9 1-144 16,-5 5 16-16,-3 2 0 16,-2 5-1152-16,0 5-240 0,-1 3-32 0,3 7-16 15,1 6-384-15,0 8-80 0</inkml:trace>
  <inkml:trace contextRef="#ctx0" brushRef="#br0" timeOffset="27843.55">19361 5643 3679 0,'-5'-1'320'0,"3"1"-320"0,0 0 0 0,1 0 0 0,1-2 2752 0,-2 2 464 0,2 0 112 0,0-1 0 0,-1-1 240 0,1-1 32 16,0 1 16-16,0-3 0 15,1 1-512-15,1-1-96 0,1-3-32 0,1 1 0 0,0 0-1696 0,2-3-320 16,-1 1-80-16,1-1-16 15,1-3-160-15,2 0-16 0,0 1-16 0,1-1 0 0,2-1-160 0,0-2-48 16,5 1 0-16,0-1 0 0,2 2-160 0,-1 0-48 16,3 3 0-16,0-1 0 0,1 4-80 0,0-1-32 0,-1 4 0 15,-1-1 0-15,-20 6-144 0,0 0 192 16,58-7-192-16,-58 7 192 0,0 0-192 0,0 0 192 0,59 8-192 0,-59-8 192 16,0 0-64-16,0 0-128 0,0 0 192 0,37 57-64 15,-37-40 0-15,-3 4-128 0,-4 6 192 0,-4 5-64 16,-2 4-128-16,-4 3 0 0,-4 4 0 0,-2 0 128 15,1 1-128-15,-2-3-144 0,1-4 144 0,-1-2-208 16,-1-2 80-16,-2-4 128 0,-1 1-208 0,-1-3 80 16,3-2 128-16,0-3 0 0,4-3 0 0,-1 0-128 15,0-1 128-15,2-1 0 0,1 0 0 0,3-2 0 16,2 0 0-16,2-4 0 0,3 0 0 0,3-2 0 0,3-1 0 16,1-1 128-16,5-1-128 0,0-2 128 0,4-1 0 0,3-2 16 15,-9-1 0-15,0 0 0 0,0 0 112 0,66-7 32 16,-66 7 0-16,52-10 0 0,-52 10 64 0,55-11 16 15,-55 11 0-15,62-13 0 16,-62 13 0-16,74-14 0 0,-74 14 0 0,56-7 0 0,-56 7 0 0,0 0 0 16,67-4 0-16,-67 4 0 0,0 0 16 0,56 1 0 31,-56-1 0-31,0 0 0 0,55 3-16 0,-55-3 0 16,0 0 0-16,0 0 0 0,61 3 80 0,-61-3 0 15,0 0 16-15,0 0 0 0,0 0-336 0,58 0-128 0,-51-1 0 0,-1-2 0 16,-2 1 0-16,-1 1 0 0,-3 0 0 0,0-1 0 15,-2-1 0-15,-2 2 0 0,0-2 0 0,-2 2 0 16,-1-1 0-16,0 2 0 0,0-1 0 0,-1 2 0 31,-1 2-2048-31,2 0-416 0,-1 0-80 0,2 2-21104 0</inkml:trace>
  <inkml:trace contextRef="#ctx0" brushRef="#br0" timeOffset="28479.22">18554 7768 23951 0,'-3'3'2128'0,"0"-3"-1696"0,3 0-432 0,0 0 0 0,0 1 1472 0,0-1 192 0,2 1 64 0,-2 2 0 16,3 0 944-16,1 1 192 0,4 1 32 0,-8-5 16 16,0 0-1776-16,0 0-368 0,61 12-64 0,-61-12 0 15,0 0-112-15,71 6-16 0,-71-6 0 0,58 1 0 32,-58-1 16-32,53 3 0 0,-53-3 0 0,0 0 0 0,74 3-80 0,-74-3-32 15,59 4 0-15,-59-4 0 0,0 0-112 0,74 10-32 0,-74-10 0 0,0 0 0 16,0 0-112-16,59 13-32 0,-51-9 0 0,-1 0 0 15,-1-1-192-15,-3 0 128 0,0 0-128 0,-3-2 0 0,0 2 0 0,-2-2-208 16,1 2 16-16,-2-1 0 16,0-1-784-16,0 0-160 0,1-1-16 15,-1 0-20112-15</inkml:trace>
  <inkml:trace contextRef="#ctx0" brushRef="#br0" timeOffset="28827.85">19481 7457 38703 0,'-2'-4'1712'0,"2"2"352"0,2 1-1648 0,-1 1-416 0,-1 0 0 0,0 0 0 16,0 3 672-16,0 0 48 0,-1 4 16 0,-1 4 0 31,1 3 128-31,-2 3 32 0,0 1 0 0,0 4 0 15,-1 0-400-15,1 1-80 0,1 1-16 0,-1 1 0 16,1 2-160-16,2-2-48 0,0-25 0 0,5 46 0 16,-5-46-192-16,0 0 0 0,18 51 128 0,-18-51-128 15,0 0 208-15,0 0 0 0,61 45 0 0,-61-45 0 16,0 0 80-16,65 10 16 0,-65-10 0 0,43-5 0 0,-43 5 64 0,43-10 16 16,-23 5 0-16,-1-1 0 0,-2-1-32 0,3 1 0 15,0 1 0-15,0-2 0 0,-20 7-160 0,41-10-16 16,-41 10-16-16,35-9 0 0,-35 9-160 0,0 0 0 15,40-7 0-15,-40 7-176 16,0 0-1104-16,0 0-240 0,0 0-32 0,0 0-12816 16,0 0-2560-16</inkml:trace>
  <inkml:trace contextRef="#ctx0" brushRef="#br0" timeOffset="29049.89">19923 7433 27647 0,'-3'0'2448'0,"2"0"-1952"0,1 0-496 0,0 1 0 16,0 1 2656-16,0 1 432 0,-2 1 96 0,-1 6 16 15,2 5-1328-15,-2 6-256 0,0 6-48 0,1 3-16 16,-3 5-336-16,2 3-80 0,1 6-16 0,-1 4 0 16,0 6-144-16,0 2-16 0,0 1-16 0,2-2 0 15,1-6-432-15,0-5-64 0,0-7-32 0,0-5 0 16,0-32-208-16,1 51-32 0,-1-51-16 0,5 39 0 16,-5-39 0-16,0 0 0 0,7 45 0 0,-7-45 0 0,0 0-160 0,0 0-144 15,0 0 144-15,5 41-208 16,-3-38-928-16,-1-1-176 0,1-2-32 0,0-1-13968 15,1-2-2800-15</inkml:trace>
  <inkml:trace contextRef="#ctx0" brushRef="#br0" timeOffset="29952.6">19347 9669 1839 0,'-5'-7'160'0,"4"3"-160"0,-1 1 0 0,2 0 0 0,0 2 4992 0,2 0 976 0,1-1 192 0,2-1 48 0,5-2-3296 0,3-1-656 31,4-1-128-31,4 1-16 0,0-1-176 0,2 0-16 0,0-1-16 0,-1 1 0 0,1 0-912 16,-1-1-176-16,2 3-48 0,-1 1 0 0,2 1-320 0,-1 0-64 16,-24 3 0-16,47 3-16 0,-47-3-112 0,0 0-32 31,69 15 0-31,-69-15 0 0,0 0-32 0,64 30-16 0,-64-30 0 0,0 0 0 0,0 0 16 0,42 55 0 31,-42-41 0-31,-5 2 0 0,-4-1-192 0,-4-1 192 0,-4 1-192 0,-2-3 192 0,-3 2-192 0,0-1 160 0,-1-2-160 16,2-1 160-16,0-1-160 0,2-2 0 0,3-3 144 0,3-1-144 15,3 0 0-15,4-3 128 0,3 0-128 0,2 0 0 16,4-2 0-16,1-1 0 0,2 1 0 0,2-1 0 31,2-1 0-31,3-1-128 0,1 1 128 0,3 0-192 16,-17 4-32-16,42-3-16 0,-42 3 0 0,48 1 0 15,-48-1-16-15,54 12 0 0,-54-12 0 0,0 0 0 16,71 29 256-16,-71-29-144 0,0 0 144 0,67 61-128 16,-67-61 128-16,0 0 0 0,24 74 0 0,-24-74 0 15,-1 52 0-15,-5-27 0 0,-4 2 0 0,-4 0 128 16,-3-2-128-16,-5-1 192 0,-2-2-64 0,-4-3 0 0,-5-2 208 0,1-2 48 16,-1-4 16-16,3-3 0 0,4-1 336 0,0-1 64 15,4-2 16-15,2-1 0 0,0-2-224 0,2-1-32 16,1-1-16-16,1-2 0 0,3 0-544 0,1-1 0 15,0 0-160-15,3-2 160 16,-1 1-1056-16,3 0-96 0,-1 1 0 0,3 0-19840 16</inkml:trace>
  <inkml:trace contextRef="#ctx0" brushRef="#br0" timeOffset="32130.58">20273 5454 31327 0,'-1'-13'2784'0,"-1"0"-2224"0,2 5-560 0,0 1 0 0,0 2 432 0,-2-7-32 16,-3-9 0-16,-3-20 0 0,-5-15 864 0,-8-3 160 15,-6 7 48-15,-7 8 0 0,-5 9-976 0,-9 8-192 16,-3 9-48-16,-14 5 0 16,-14 6-640-16,-12 5-128 0,-5 7-16 0,-7 6-16 0,-1 6 256 0,-2 4 48 15,-2 4 16-15,4 5 0 0,3 5 224 0,7 2 128 16,6 4 0-16,8 2-128 0,5 5 256 0,1 5-64 16,5 8-16-16,8 1 0 0,11 3-176 0,9 2 160 0,8 3-160 15,10 4 160-15,11 1-160 0,6-6 0 0,8-6 0 0,12 8 0 16,14 7 0-16,14 1 0 0,13-3 0 0,10-11 0 15,-1-14 0-15,11-3 288 0,14-1-48 0,7-6-16 16,-3-3 176-16,10-7 48 0,7-4 0 0,6-8 0 16,0-4-112-16,-3-7-16 0,-6-2 0 0,-3-9 0 15,-8-3-96-15,-6-7-32 0,-1-2 0 0,-6-5 0 16,-5-4 128-16,-4-4 32 0,-4-6 0 0,-3-4 0 16,-5 0 176-16,-2-6 48 0,0-3 0 0,-7-2 0 15,-3-3 112-15,-9-4 16 0,-6-3 16 0,-8-6 0 16,-9-7 48-16,-8-4 0 0,-8-1 0 0,-9-2 0 0,-5 4-192 15,-5 2-16-15,-2 2-16 0,-7 2 0 0,-3 1-304 0,-8 2-64 16,-4 4-16-16,-2 8 0 0,2 7-448 0,1 9-96 16,-1 6 0-16,1 5-16 15,5 6-896-15,-1 5-176 0,4 5-48 0,-1 7-12816 16,2 8-2576-16</inkml:trace>
  <inkml:trace contextRef="#ctx0" brushRef="#br0" timeOffset="32907.17">20311 7457 11055 0,'2'-25'976'0,"-1"10"-784"0,1 0-192 0,-1 2 0 0,0 5 912 0,1-1 144 0,-1-2 32 0,1-7 0 16,-1-12 1472-16,1-10 288 16,-5-6 64-16,-7-7 16 0,-4 3-224 0,-8 0-32 0,-7 2-16 0,-8 4 0 15,-7 5-1008-15,-7 2-208 16,-8 4-32-16,-9 7-16 0,-7 4-800 0,-9 5-144 0,-11 5-48 0,-4 9 0 16,2 6-192-16,-6 7-32 0,-6 4-16 0,-6 8 0 15,-2 8-160-15,4 3 0 0,17-4 0 0,-1 11 0 0,-7 9 0 0,4 8 0 31,10 1 0-31,-1 8 0 0,4 9 0 0,8 5 0 16,8 5 0-16,12 3 0 0,11-1 0 0,14 0 0 16,11-1 0-16,12 6 0 0,15 4-128 0,12-6 128 15,8-11 0-15,5-8 0 0,8-6 0 0,14 0-144 16,17 1 144-16,11-5 0 0,8-7 0 0,8-8 0 0,5-6 0 16,3-11 0-16,3-6 0 0,-4-5 192 0,0 2-48 0,-3-8-16 15,-12-5-128-15,4-5 128 0,1-2-128 0,-5-2 128 16,-2-1-128-16,-3-4 192 0,-3-5-192 0,-3-3 192 15,-4-5 64-15,-5-3 0 0,-8 2 16 0,-3-6 0 16,-2-4 224-16,-3-4 32 0,-3-6 16 0,-6-3 0 16,-5 0 96-16,-3-8 32 0,-1-10 0 0,-8-4 0 15,-4-1-160-15,-11-1-16 0,-7 2-16 0,-7 1 0 16,-3 9-224-16,-6-1-64 0,-1-1 0 0,0 4 0 16,2 5-192-16,-3 7 0 0,-4 5 0 0,-2 6 0 31,1 7-816-31,-2 3-208 0,-2 6-32 0,-2 8-20384 0</inkml:trace>
  <inkml:trace contextRef="#ctx0" brushRef="#br0" timeOffset="33463.65">20403 9768 18431 0,'-21'-61'1632'0,"10"29"-1312"0,-2-2-320 0,-1 7 0 0,5 14 960 0,-2 1 128 0,-10-11 32 0,-16-16 0 0,-21-21 1504 0,-21-10 288 16,-14-1 64-16,-3 13 16 16,-4 13-1840-16,-1 12-384 0,-2 12-64 0,1 14 0 0,2 10-384 0,-3 15-80 15,-6 13-16-15,2 10 0 0,14-1-224 0,-9 15 144 16,-7 14-144-16,-2 13 128 0,3 11-128 0,12 3 0 16,17-1 0-16,17 0 128 0,15-5 192 0,13 6 48 15,15 10 0-15,16-3 0 0,13-5-176 0,14-6-48 16,11-3 0-16,12-7 0 0,11-10-144 0,8-9-176 15,9-8 48-15,8-12 0 0,3-9 128 0,8-9 192 16,9-7-32-16,7-9-16 0,10-12 400 0,3-8 80 0,4-3 16 0,-1-9 0 16,-3-2-256-16,-3-5-64 0,-7-1 0 0,-13-4 0 15,-11-1 32-15,-9-2 0 0,-6-1 0 0,-3-7 0 16,-2-5 320-16,-24 18 64 0,-10 7 16 0,-2-4 0 16,1-9 48-16,2-19 16 0,0-18 0 0,-2-15 0 15,-8-5-256-15,-13 0-48 16,-17-1-16-16,-6 3 0 0,-1 4-320 0,-10 9-176 0,-5 18 192 0,11 22-192 15,3 10-672-15,-3 3-240 0,-11-1-48 0,-16 1-13648 32,-16 4-2736-32</inkml:trace>
  <inkml:trace contextRef="#ctx0" brushRef="#br0" timeOffset="40294.31">17441 11719 13823 0,'0'-3'1216'0,"0"2"-960"0,1 0-256 0,1 1 0 0,-2 1 1728 0,1 0 320 16,1 2 48-16,-1 4 16 0,2 6 128 0,-3-13 16 16,1 54 16-16,-1-54 0 15,-5 89-528-15,0-34-96 0,0 7-32 0,-2-1 0 0,2-3-656 0,3-3-128 0,2-55-16 0,2 99-16 31,-2-99-480-31,12 98-80 0,-12-98-32 0,15 95 0 0,-15-95-208 0,17 84 0 0,-17-84 0 0,16 66 0 16,-16-66 0-16,0 0 0 0,14 80 0 0,-14-80 0 16,8 58 192-16,-8-58-64 0,2 53-128 0,-4-34 192 15,2-4-192-15,0-3 144 0,0 0-144 0,2-4 128 16,-1-2-128-16,-1-2 0 0,3-3 0 0,-2-1 128 16,2-1-832-16,-1-2-192 15,2-1-16-15,-1-3-15872 0</inkml:trace>
  <inkml:trace contextRef="#ctx0" brushRef="#br0" timeOffset="40627.54">17897 11636 13823 0,'-7'-27'608'0,"6"16"128"0,2-2-592 0,-1 5-144 16,-1 2 0-16,1 3 0 0,-2-1 1984 0,2 0 352 0,2-2 80 0,-1 5 16 15,1 5 640-15,-1 8 144 0,2 10 32 0,-3-22 0 16,0 0-1392-16,12 93-256 16,-12-93-64-16,9 102-16 0,-5-40-832 0,0 4-176 0,-1 3-16 0,2-4-16 15,-1-4-224-15,-1-6-32 0,1-1-16 0,-4-54 0 16,7 96-16-16,-7-96 0 0,7 86 0 0,-7-86 0 16,7 81 0-16,-7-81 0 0,4 80 0 0,-4-80 0 15,0 77 0-15,0-77 0 0,-1 66 0 0,1-66 0 16,-2 58-32-16,2-58-16 0,-1 51 0 0,1-51 0 15,0 0-16-15,0 65 0 0,0-65 0 0,0 0 0 0,3 56 0 16,-3-56 0-16,0 0 0 0,0 0 0 0,0 0-128 0,8 60 0 16,-5-55 144-16,0-3-144 0,0-2 0 0,0-2 0 15,-1-2 0-15,3-3 0 16,-3-2-704-16,3-2-48 0,-1-4-16 0,-1-2-18784 16</inkml:trace>
  <inkml:trace contextRef="#ctx0" brushRef="#br0" timeOffset="41277.51">18383 12161 17503 0,'-4'-11'768'0,"1"5"176"0,0 2-752 0,2 1-192 0,-1 2 0 0,2 0 0 15,0 1 2304-15,-1 0 416 0,-2 1 96 0,-1 3 0 16,0 3-256-16,-2 5-48 0,3 3-16 0,-1 6 0 16,0 3-1088-16,-2 6-208 0,-1 1-48 0,1 4-16 15,2 6-656-15,0 2-128 0,0 3-32 0,2 0 0 16,2-46-144-16,2 83-48 0,-2-83 0 0,11 71 0 0,-11-71-128 0,0 0 128 16,44 83-128-16,-44-83 128 0,0 0-128 0,68 63 0 15,-68-63 0-15,0 0 0 0,69 41 0 0,-69-41 0 16,51 15 0-16,-23-11 0 0,-1-3 0 0,0-2 0 15,-2-3 128-15,-1-3-128 0,1-2 0 0,1-5 192 16,1 0-192-16,-3-3 192 0,-3-2 160 0,-3-2 32 16,-1-3 16-16,-5-1 0 0,-3-3 304 0,-4-2 48 15,-1-1 16-15,-6 0 0 0,0 0 32 0,-4-2 16 16,-2 4 0-16,-2 2 0 0,-2 1-176 0,0 4-16 0,-2 2-16 0,-3 1 0 16,0 4-224-16,0 4-64 0,0 4 0 0,3 4 0 15,4 4-320-15,1 5 144 0,5 4-144 0,1 5 0 16,2 6 0-16,2 3 0 0,-1-24 0 0,0 0 0 15,26 89-320-15,-26-89 16 0,35 67 16 0,-35-67 0 32,52 69-448-32,-52-69-96 0,61 59 0 0,-61-59-16 15,62 48 48-15,-62-48 16 0,61 37 0 0,-61-37 0 0,62 26 400 0,-62-26 64 0,58 12 32 0,-31-10 0 16,0-2 288-16,1-3-160 0,0 0 160 0,3-4-128 0,0 0 128 16,-1-2 256-16,-2 0-64 0,-2-3-16 15,-4 1 272-15,-3-2 64 0,-4-1 16 0,-2-3 0 0,-5 0 240 0,-2-1 64 16,-3-2 0-16,-3-2 0 0,-2-4 16 0,1-1 16 15,-2-1 0-15,-1-2 0 0,-5 1-160 0,1 0-48 16,-2 3 0-16,-1 0 0 0,-2 2 64 0,-3 1 16 16,1 2 0-16,-2 2 0 0,1 2-592 0,-1 1-96 15,-5 0-48-15,-2 2 0 16,0 3-576-16,3 3-96 0,1 2-32 0,3 3 0 16,6 3-960-16,2 2-192 0,4 2-32 0,2 3-21296 0</inkml:trace>
  <inkml:trace contextRef="#ctx0" brushRef="#br0" timeOffset="41625.94">19739 11458 13823 0,'-4'-34'1216'0,"3"17"-960"0,-1 0-256 0,2 4 0 0,2 6 4016 0,-1 3 752 16,0-2 160-16,1-1 16 0,-1-3-1872 0,1 3-384 16,-2 7-80-16,0 10-16 0,0 10-1696 0,0-20-352 15,-3 66-64-15,3-66-16 0,-2 92-96 0,2-92-32 16,0 101 0-16,2-45 0 0,-1 9-80 0,2 3-32 16,1 1 0-16,1-4 0 0,2-4-96 0,-7-61-128 15,12 107 176-15,-12-107-176 0,12 96 224 0,-12-96-64 16,10 86-16-16,-10-86 0 0,12 89 64 0,-12-89 16 15,14 89 0-15,-14-89 0 0,16 74-80 0,-16-74-16 0,0 0 0 0,23 85 0 16,-23-85-128-16,0 0 0 0,0 0 0 0,25 73 128 16,-25-73-128-16,0 0 0 0,0 0 0 0,0 0 0 15,18 62-240-15,-13-56-80 0,-1 0 0 0,1-4-16 32,3 0-656-32,-6-2-128 0</inkml:trace>
  <inkml:trace contextRef="#ctx0" brushRef="#br0" timeOffset="41930.82">20241 11408 35935 0,'-6'-8'3200'0,"2"1"-2560"16,2 4-512-16,1 3-128 0,1 0 1168 0,-3 0 224 15,-2-1 32-15,-5 3 16 0,-3 8-800 0,-3 10-144 16,2 11-48-16,3 10 0 0,0 6 96 0,2 6 16 15,1 10 0-15,2 6 0 0,0 6-96 0,2 4-16 16,1-1 0-16,2-5 0 0,4-4-128 0,2-2-16 0,4-4-16 0,-9-63 0 16,17 106 96-16,-17-106 0 15,22 100 16-15,-22-100 0 0,26 102 32 0,-26-102 0 0,27 88 0 0,-27-88 0 16,27 68-128-16,-27-68-32 0,0 0 0 0,28 77 0 16,-28-77-128-16,0 0-16 0,0 0-128 0,31 67 192 15,-31-67-192-15,0 0 0 0,0 0 0 0,0 0 0 16,0 0-400-1,49 22-128-15,-43-26-32 0,-5-4-21904 0</inkml:trace>
  <inkml:trace contextRef="#ctx0" brushRef="#br0" timeOffset="42738.28">17444 13316 16575 0,'-3'-6'1472'0,"0"3"-1168"0,2 2-304 0,1-1 0 0,0 1 1616 0,1 1 272 15,3 0 48-15,2-1 16 0,1-1 496 0,6-1 112 16,2 2 0-16,4-2 16 0,2 2-576 0,1-1-112 0,5 2-32 0,0-1 0 16,1-2-928-16,3 0-192 0,1 0-32 0,0 0-16 15,1 2-240-15,-4-2-64 0,1 0 0 0,-5 1 0 16,-1 0-128-16,-4 1-16 15,-2-1-16-15,-3 0 0 0,-4 0-224 0,-3 1 128 0,1 1-128 0,-4-2 0 16,1 1 0-16,-2-1 0 0,-2 2 0 0,-4 0 0 31,1 2-336-31,-2-2-112 0,0 1-32 0,-1 4-18752 0</inkml:trace>
  <inkml:trace contextRef="#ctx0" brushRef="#br0" timeOffset="43266.58">19666 13255 25791 0,'0'0'2304'0,"3"-2"-1856"0,4 1-448 0,1 0 0 0,3-2 2176 0,6-1 352 0,15-3 64 0,16-3 16 15,14-5-608-15,6-1-112 0,-5 1-32 0,-9 1 0 16,-8 0-912-16,-5 1-192 16,0 2-48-16,-4 3 0 0,-2 3-224 0,-5 1-48 0,-5 3-16 0,-6-1 0 15,-5 2-416-15,-4 2 0 0,-3 2 0 0,-6 2-13568 32,-1 1-2736-32</inkml:trace>
  <inkml:trace contextRef="#ctx1" brushRef="#br0" timeOffset="42703.74">22307 18804 0,'0'0'0,"0"0"15,0 0-15</inkml:trace>
  <inkml:trace contextRef="#ctx0" brushRef="#br0" timeOffset="47457.93">20739 12921 8287 0,'0'0'736'0,"2"0"-592"0,-1 0-144 0,1 0 0 0,-2 0 2032 0,2-1 368 0,3 1 80 0,0-1 16 0,2-1 1104 0,2-1 240 16,-1 1 32-16,1-1 16 0,-1 0-1456 0,1 0-272 15,-2-1-64-15,0 1-16 0,0-1-1104 16,1 0-208-16,1-1-64 0,-1 0 0 0,-1 0-384 0,1 0-64 15,-1 1-32-15,-2-2 0 0,1 0 32 0,-2 1 16 16,3-2 0-16,-1-2 0 0,0 1 64 16,-2-1 16-16,-1 1 0 0,-2 1 0 0,0 1 0 0,1 0 0 15,-2 2 0-15,-2 1 0 0,1 2-96 0,0-1-32 16,-2 4 0-16,-1-1 0 0,-1 2-96 0,1 0-128 16,0 1 176-16,0 2-176 0,-1 1 128 0,1 0-128 15,0 1 0-15,1 1 0 0,2-1 0 0,-1 2 0 16,1 0 0-16,-1 3 0 0,2 1 0 0,-1 1 0 15,1 1 0-15,0 0 0 0,1-1 0 0,1 1 0 0,1-1 0 0,-2-1 0 16,-1 2 0-16,1-2 0 0,2 3-160 0,-1-2 160 16,1 2-192-16,-1-1 48 0,1-2 0 0,1 0 0 15,-2 0 144-15,1-2-128 0,1 0 128 0,-1-2-128 16,0 2 128-16,-1-3 0 0,4 0 0 0,0 1 0 16,-2-2 0-16,2 1 0 0,-1-2 0 0,-1 0 0 15,2 0 0-15,-2-1 0 0,2-1 0 0,-2-1 0 0,-1-1 0 0,0 0 0 16,0 0 0-16,-2-2-128 0,2 1-192 0,-2-2-48 15,1 1 0-15,-2-1 0 16,1 0-192-16,-1-1-32 0,0 1-16 0,-1-2-12176 16,1 2-2432-16</inkml:trace>
  <inkml:trace contextRef="#ctx0" brushRef="#br0" timeOffset="47824.7">20621 13391 23951 0,'1'1'1056'0,"1"-1"224"0,-1 0-1024 0,2 0-256 0,-2 1 0 0,2-1 0 0,0 0 2304 0,3 0 416 0,3 2 80 0,7-2 16 16,2-2-688-16,4 1-128 0,-1 0-16 0,1-2-16 16,1-2-1008-16,-2 1-208 0,2 0-48 0,-1-2 0 15,1 2 0-15,0-2-16 0,-1 2 0 0,1-1 0 16,-1 2-112-16,0-2-32 0,-1 3 0 0,-2-1 0 15,-2 0-128-15,0 2-32 16,0 1 0-16,-1-2 0 0,-3 4-48 0,1-2-16 16,0 1 0-16,0 0 0 0,-1 2-64 0,-2 0-32 15,2 0 0-15,-3 1 0 0,-1-1-32 0,1 1 0 0,-1 0 0 0,-2-1 0 16,0 3-64-16,-1-2 0 0,1 0-128 0,-3 1 192 16,0-1-192-16,0-1 0 0,-1 1 128 0,0-1-128 0,-2 1 0 0,1-1 0 15,-1-2 0-15,-1 2 0 0,-1-2-304 0,1 1-48 0,-2-1-16 16,1 1 0-1,-3-1-832-15,1 1-160 0,-3-2-48 0,1 1-19984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9:28:22.2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20773 8905 8287 0,'-1'-3'736'0,"-1"0"-592"0,2 2-144 0,0 0 0 0,-1-1 1344 0,0-1 256 16,-2-1 32-16,0-3 16 16,-1 0 1808-16,0 0 352 0,1-2 80 0,0 2 16 0,1 2-672 0,0 0-128 0,2 3-32 0,1 0 0 15,0 2-1712-15,2 2-336 16,3 2-80-16,-2-1-16 0,-1-1-352 0,1 3-64 0,2 0 0 0,-6-5-16 16,0 0-96-16,0 0-16 0,0 0 0 0,21 53 0 15,-21-53 0-15,0 0 0 0,3 48 0 0,-3-30 0 16,0 0-48-16,0 2-16 0,0-1 0 0,-1-1 0 15,1 3-16-15,0 0-16 0,0 2 0 0,1 0 0 16,0 1-64-16,1-2-16 0,-2-22 0 0,4 48 0 16,-3-25-32-16,-1-1-16 0,0 1 0 0,0 0 0 15,-1-4-32-15,1 1-128 16,-1 0 192-16,1 0-64 0,-2-3-128 0,1 1 192 16,-1 0-192-16,1 1 192 0,0-1-64 0,-2-1-128 0,0 0 192 0,1 0-64 0,0-3 0 0,-1 0-128 15,1-1 192-15,1-2-64 0,-2 1-128 0,2-1 128 16,-1-1-128-16,1-2 128 0,1 1-128 0,0-5 0 15,1 0 0-15,-1-1 0 16,2 0 0-16,-1-2 0 0,1-1 128 0,-2 2-128 0,1-2 0 0,0 0 0 16,1-2 0-16,-2 2 0 0,0-4-256 0,-2 0-48 15,2-2 0-15,-2-1 0 16,0 1-528-16,-1-2-128 0,0 2 0 0,1-1-16 16,-1 0-368-16,-1 0-64 0,-1 1 0 0,1-1-18496 0</inkml:trace>
  <inkml:trace contextRef="#ctx0" brushRef="#br0" timeOffset="649.84">20395 9364 8975 0,'-3'-3'192'0,"0"1"32"0,2-1 16 0,-1 0 32 0,2 1-272 0,0 1 0 0,0-2 0 0,0-1 0 0,0-2 3776 0,0-1 688 0,2-3 144 0,0 3 16 16,1-1-768-16,2 2-144 0,-1 2-48 0,1 1 0 15,1 2-2048-15,0 2-400 0,-6-1-96 0,0 0-16 16,0 0-352-16,0 0-80 0,0 0-16 0,0 0 0 16,62 45-144-16,-62-45-16 0,0 0-16 0,0 0 0 15,45 46-144-15,-45-46-16 0,0 0-16 0,0 0 0 16,47 62-80-16,-47-62-16 0,0 0 0 0,31 56 0 16,-31-56-16-16,0 0-16 0,25 58 0 0,-25-58 0 15,0 0-48-15,23 57 0 0,-23-57 0 0,0 0 0 0,22 52-128 0,-22-52 128 16,0 0-128-16,0 0 128 0,27 56-128 0,-27-56 0 15,0 0 0-15,0 0 128 0,0 0-128 0,0 0 128 16,0 0-128-16,47 46 128 16,-41-45 48-16,-1-2 0 0,1-1 0 0,-1-2 0 0,4 0 80 0,-2-2 32 15,-1 0 0-15,2-3 0 0,1-3 96 0,1 0 0 16,-1-1 16-16,3 0 0 0,0-4 64 0,1 2 16 16,0-2 0-16,1-2 0 0,0-1 0 0,0-1 0 15,3 2 0-15,-1-1 0 0,-2 1 48 0,3-3 16 16,1-1 0-16,1-1 0 0,-3 2-544 0,1-1 0 0,0 3 0 0,-1 0 0 15,-1 3 0-15,0 0 0 16,-3 2 0-16,2 1 144 0,-2 1-144 0,-1 0 0 0,-1 2 0 0,0 1 0 16,-3 3 0-16,-1-1 0 0,-1 1 0 0,-2-2 0 15,0 3 0-15,-2 1 0 0,1 1 0 0,-1 1 0 16,-1 0 0-16,0 0 0 0,-1 2 0 0,-1-2 0 16,-1 3 0-16,-1 0 0 15,1 1 0-15,-2 2 0 0,0 1-736 0,-2 2-144 16,0 2-16-16,-3 1-16 0,-1 4-896 0,0 1-176 0,-2 4-48 0,-1 2-20688 15</inkml:trace>
  <inkml:trace contextRef="#ctx0" brushRef="#br0" timeOffset="5703.09">23791 11027 25791 0,'0'0'2304'0,"0"0"-1856"0,0-3-448 0,0 3 0 0,0 0 1984 0,0 0 320 0,0-1 48 0,-2 1 16 0,1 0-368 0,-2 0-64 0,0 3-16 0,0 1 0 16,1 3-1136-16,-1 0-224 0,-1 3-48 0,-1 1-16 16,5-11-112-16,-7 27 0 0,7-27-16 0,-7 32 0 15,7-32-48-15,-7 34 0 0,7-34 0 0,-6 41 0 16,6-41-48-16,-5 43-16 0,5-43 0 0,-4 41 0 16,4-41-48-16,-2 39-16 0,2-39 0 0,0 0 0 15,0 53-192-15,0-53 176 0,0 0-176 0,0 0 160 16,13 55-160-16,-13-55 0 0,0 0 0 0,0 0 0 15,0 0 0-15,0 0 0 0,39 41 0 0,-39-41 0 16,0 0 128-16,0 0-128 0,0 0 0 0,39-3 128 16,-39 3 32-16,0 0 0 0,29-14 0 0,-29 14 0 0,24-15 32 0,-24 15 0 15,26-16 0-15,-16 7 0 0,-2 3-16 0,1-1 0 32,3-3 0-32,4-2 0 0,2-7-176 0,2 1 192 0,3-5-192 0,-2 2 192 0,3 0-192 0,-2 1 0 15,1 3 144-15,-2 2-144 16,0 2 0-16,0 3 0 0,-21 10 0 0,40-10 128 15,-40 10-128-15,0 0 0 0,57 6 0 0,-57-6 0 0,0 0 0 0,0 0 0 16,62 41 0-16,-62-41 0 16,0 0 0-16,0 0 0 0,41 68 0 0,-41-68-128 15,0 0 128-15,22 59-160 0,-22-59 160 0,0 0-160 0,16 51 16 0,-16-51 0 0,0 0 0 0,0 0 0 32,10 49 144-32,-10-49-160 0,0 0 160 0,0 0-160 0,0 0 160 0,0 0 0 0,0 0 0 0,19 48 0 15,-19-48 0-15,0 0 0 0,0 0 0 0,0 0 0 31,0 0 0-31,0 0 0 0,0 0 0 0,0 0 0 16,50-2 0-16,-49 2 0 0,2-2 128 0,-1 2-128 16,0-1 144-16,0-2-144 0,1 1 192 0,-1 0-192 15,3-3 192-15,-1 1-192 0,2-1 192 0,2-3-192 16,3-1 160-16,3-4-160 0,2 0 128 0,1 0-128 16,-1 1 0-16,0 2 0 0,0 1 0 0,-16 9 0 0,0 0 0 0,45-4 0 15,-45 4 0-15,0 0 0 0,0 0 0 0,60 33 0 16,-60-33 0-16,0 0 0 0,55 41-240 0,-55-41 32 15,0 0 0-15,69 31 0 0,-69-31 16 0,0 0 0 16,78 15 0-16,-78-15 0 0,57 0 192 0,-57 0 0 16,0 0 0-16,0 0 0 0,43-1 0 0,-43 1 0 15,0 0 192-15,38-12-192 0,-38 12 384 0,38-18-48 16,-10 1 0-16,2-3 0 0,3-4 128 0,-4-2 32 16,1-4 0-16,0-4 0 0,-2-1 80 0,-4-4 32 0,-4 1 0 0,-6 2 0 15,-2 2-288-15,-5 1-48 16,-2 5-16-16,-4 4 0 0,-1 4 0 0,-3 3 0 0,0 4 0 0,-1 4 0 15,-1 2-256-15,-2 2 0 0,-1 2 0 0,0 3 0 32,-3 2-496-32,-2 2-144 0,0 2-48 0,-1 2 0 15,0 4-992-15,-2 0-208 0,1 4-32 0,2 4-19840 0</inkml:trace>
  <inkml:trace contextRef="#ctx0" brushRef="#br0" timeOffset="6263">24854 11814 5519 0,'2'-9'496'0,"-2"5"-496"0,1 1 0 0,1 1 0 0,-2 0 1472 0,0 1 208 0,0-1 48 0,1 1 0 16,1-1 1248-16,-1 2 256 0,-1 5 48 0,-1 2 16 16,1-7 224-16,-5 25 32 0,5-25 16 0,-3 40 0 0,3-40-1648 0,-1 53-336 15,1-53-64-15,1 60-16 0,-1-60-864 0,3 60-192 16,-3-60-16-16,9 54-16 0,-9-54-96 0,8 44 0 15,-8-44-16-15,0 0 0 0,14 51-64 0,-14-51-16 16,0 0 0-16,0 0 0 0,10 46-16 0,-10-46 0 0,0 0 0 0,0 0 0 16,0 0-208-16,-1 34 176 0,-2-29-176 0,2-3 160 15,-2 1-160-15,-1-3 0 0,1 0 0 0,-2-1 0 32,3-3-480-32,-1-1-32 0,4 0 0 0,-4-4 0 15,-4 1-448-15,2-2-112 0,-2-1-16 0,1-2-11392 0,-1-4-2304 0</inkml:trace>
  <inkml:trace contextRef="#ctx0" brushRef="#br0" timeOffset="6563.95">24695 11804 8287 0,'3'-1'736'0,"-1"-2"-592"16,1 1-144-16,0 1 0 0,1 0 2480 0,-4 1 464 0,0 0 80 0,40-15 32 0,-10 5 592 0,3-1 128 16,4 0 32-16,1 2 0 0,0 2-1504 0,-38 7-320 15,74-7-48-15,-74 7-16 0,0 0-992 0,56 2-208 16,-56-2-32-16,0 0-16 0,63 21-160 0,-63-21-16 15,0 0-16-15,72 49 0 0,-72-49-144 0,0 0-16 16,51 51-16-16,-51-51 0 16,0 0-48-16,0 0-16 0,26 48 0 0,-26-48 0 0,0 0 64 0,-5 24 16 31,-1-18 0-31,-2 0 0 0,-1-2-32 0,-1 0 0 0,2 0 0 0,-2-1 0 16,1 0-48-16,4-2-16 0,-4 1 0 0,-1-1 0 15,2 2-80-15,-6-2-16 0,-3 1 0 0,-6-2 0 16,1 0-128-16,-1 0 0 0,5-3-192 0,2 0 192 31,3 0-720-31,6 0-32 0,2 1 0 0,2-1 0 0,4 1-400 0,1 1-96 16,-2 1-16-16,0 0-18112 0</inkml:trace>
  <inkml:trace contextRef="#ctx0" brushRef="#br0" timeOffset="6976.15">25282 12111 19343 0,'2'1'1728'0,"-1"-1"-1392"16,2 0-336-16,-1 1 0 0,0-1 2160 0,-2 0 352 0,0 0 80 15,0 0 16-15,0 0 496 0,55 6 96 0,-55-6 32 0,0 0 0 16,56-3-1952-16,-56 3-384 0,0 0-64 0,53-15-32 15,-53 15-272-15,37-16-48 0,-37 16-16 0,35-17 0 16,-35 17-112-16,33-17-32 0,-19 7 0 0,-1 0 0 16,-2 2-96-16,-3-3-32 0,-1-1 0 0,-2 1 0 15,-1-2-64-15,-3-1 0 0,-1 1-128 0,-2 1 192 16,-1 0-192-16,-2 3 128 0,-2 0-128 0,0 2 0 16,-1 1 128-16,-2 4-128 0,0 2 0 0,-1 1 144 15,-1 3-144-15,1 3 192 0,0 2-192 0,-2 2 192 16,3 2-192-16,0 2 0 0,3 4 0 0,0 0 0 0,3 3 0 0,3-1 0 15,1-21 0-15,2 42 0 0,-2-42 0 0,0 0 0 16,17 50 0-16,-17-50 0 16,0 0-192-16,0 0 192 0,0 0-160 0,50 48 160 0,-50-48-176 0,0 0 176 15,0 0-192-15,0 0 192 16,62 21-448-16,-62-21 0 0,0 0 16 0,0 0 0 16,0 0-608-16,0 0-128 0</inkml:trace>
  <inkml:trace contextRef="#ctx0" brushRef="#br0" timeOffset="7423.39">25771 11938 6447 0,'10'-5'576'0,"-4"0"-576"0,-2 2 0 0,0 2 0 16,-1 0 4720-16,0 1 832 0,1 1 160 0,-4-1 48 16,0 0-1472-16,0 0-304 0,0 0-48 0,52 37-16 15,-52-37-2480-15,0 0-496 16,30 55-112-16,-30-55 0 0,0 0-368 0,16 61-64 15,-16-61-16-15,0 0 0 0,5 49-208 0,-5-49-48 0,0 0-128 0,3 34 192 16,-3-34-192-16,0 0 144 16,0 0-144-16,-3 24 128 0,0-21 32 0,1-2 0 15,-1 1 0-15,-1-2 0 0,1-2-32 0,-2 1-128 0,3-2 192 0,-1-1-64 0,0-2 16 0,0 0 0 16,2 1 0-16,1-4 0 16,0-1 32-16,0 1 0 0,1-4 0 0,1-1 0 0,-1-2-48 0,2-1 0 15,1-3 0-15,2-2 0 0,-1-1 0 0,2 2-128 16,2-2 192-16,-1 4-64 0,2 2-128 0,0 3 0 15,0 4 0-15,-1 4 0 0,0 2 0 0,-9 4 0 16,0 0 0-16,0 0 0 0,0 0 0 0,0 0 0 16,0 0 0-16,58 45 0 0,-58-45 0 0,0 0 0 0,20 59 144 15,-20-59-144-15,9 46 128 0,-9-46-128 0,8 45 128 0,-8-45-128 16,0 0 128-16,11 58-128 0,-11-58 128 0,0 0-128 31,13 45 0-31,-13-45 128 0,0 0-128 0,0 0 0 0,0 0 0 0,20 45-128 0,-20-45 0 0,0 0 0 31,0 0-768-31,0 0-128 0,0 0-48 0,0 0-12960 16,0 0-2608-16</inkml:trace>
  <inkml:trace contextRef="#ctx0" brushRef="#br0" timeOffset="7893.68">26342 12192 16575 0,'4'-1'1472'0,"0"-2"-1168"0,-1 2-304 0,-1-1 0 0,0 1 3040 0,1-2 544 0,3-1 128 0,4-5 0 0,3-2-464 0,-1-2-112 16,0 1 0-16,-3-2-16 0,-1-1-1936 0,-3 1-384 16,-2 2-80-16,-2-1-16 0,-2 0-128 0,-2 0-16 15,-1 1-16-15,-3-1 0 0,0 2-96 0,-2-1-32 16,1 4 0-16,-1 1 0 0,1 1-48 0,-2 3-16 16,-1 1 0-16,1 2 0 0,-1 1-128 0,-1 3-32 15,0 1 0 1,4-1 0-16,1 0-192 0,0 2 0 0,0 1 0 0,0 1 0 15,0 3 0-15,0 2-240 0,1 0 48 0,1 1 16 32,1 2-224-32,1-2-48 0,1 0-16 0,2 0 0 0,0-14 208 0,0 0 32 0,0 0 16 0,14 47 0 15,-14-47 208-15,0 0 0 0,0 0-160 0,0 0 160 16,58 32 0-16,-58-32 0 0,0 0 0 0,44-7 128 16,-44 7 64-16,30-14 16 0,-30 14 0 0,24-17 0 15,-14 7 128-15,-2 0 32 0,-1-1 0 0,-1 0 0 16,-2 1 16-16,-1 1 0 0,-2 2 0 0,1 0 0 0,-2 3 0 0,0 2 0 15,0 1 0-15,-2 2 0 0,1 2-80 0,1 3-16 16,0 1 0-16,0 1 0 0,0 1-288 0,0-9 128 16,0 0-128-16,0 0 0 0,14 42 0 0,-14-42 0 15,0 0 0-15,0 0 0 0,0 0 0 0,0 0 0 16,55 43 0-16,-55-43 0 0,0 0-320 0,0 0-32 16,0 0 0-16,54 8 0 15,-54-8-288-15,0 0-48 0,0 0-16 0,0 0 0 16,45-6-512-16,-45 6-128 0,0 0 0 0,0 0-18752 0</inkml:trace>
  <inkml:trace contextRef="#ctx0" brushRef="#br0" timeOffset="8162.7">26784 11438 41471 0,'-7'-15'1840'0,"6"9"368"0,-1 0-1760 0,1 2-448 0,-1 1 0 0,1 2 0 0,1 1 800 0,0 1 80 0,-1 3 16 0,-1 3 0 15,1 5 0-15,-2 5 0 0,0 4 0 0,0 6 0 16,2 4-256-16,-2 4-64 0,3 5 0 0,0 2 0 16,3 3-176-16,1 2-32 0,3-2-16 0,0 0 0 15,2-1 16-15,-9-44 0 0,0 0 0 0,10 54 0 0,-10-54-112 0,0 0 0 16,14 51-16-16,-14-51 0 0,0 0-96 0,17 55-16 16,-17-55 0-16,0 0 0 0,18 49-128 0,-18-49 0 15,0 0 0-15,0 0 0 16,23 57 0-16,-23-57 0 0,0 0 0 0,0 0 0 15,25 48-928-15,-25-48-64 0,0 0-16 0,0 0 0 16,0 0-624-16,0 0-128 0</inkml:trace>
  <inkml:trace contextRef="#ctx0" brushRef="#br0" timeOffset="8526.21">27123 11464 34095 0,'-7'-17'1504'0,"4"9"320"0,2 0-1456 0,1 2-368 0,0 2 0 0,0 1 0 16,1 0 1696-16,1-2 272 0,0-2 48 0,3 0 16 16,0 2-768-16,-2 5-160 0,1 5-16 0,-4-5-16 15,0 0-272-15,9 52-48 0,-9-52-16 0,3 62 0 16,-2-24-160-16,-1 3-48 0,2 6 0 0,-1 4 0 0,0 4-64 0,-1 0-16 15,2-6 0-15,1-1 0 0,1-2-192 0,0-4-64 16,-4-42 0-16,9 72 0 16,-9-72 0-16,11 52 0 0,-11-52 0 0,0 0 0 0,14 60-64 0,-14-60-128 15,0 0 176-15,0 0-176 0,16 55 0 0,-16-55 0 16,0 0 0-16,0 0 0 0,0 0 0 0,0 0 0 16,0 0-192-16,0 0 48 15,0 0-720-15,0 0-144 0,0 0-16 0,0 0-16 16,0 0-432-16,0 0-64 0,18-14-32 0,-21-1-18624 0</inkml:trace>
  <inkml:trace contextRef="#ctx0" brushRef="#br0" timeOffset="8726.62">27013 11924 34095 0,'-3'-3'1504'0,"3"2"320"0,0 1-1456 0,2 0-368 16,-1-2 0-16,0 2 0 0,2 0 1744 0,-3 0 288 15,0 0 48-15,0 0 16 0,52 2-800 0,-52-2-144 16,0 0-48-16,63 3 0 0,-63-3-400 0,0 0-64 0,56 7-32 0,-56-7 0 0,0 0-336 0,0 0-64 15,59 10-16-15,-59-10 0 16,0 0-192-16,0 0 0 16,61 8 0-16,-61-8 0 0,0 0-432 0,0 0-128 0,0 0-16 0,0 0-16 15,47-1-704-15,-39-1-144 0</inkml:trace>
  <inkml:trace contextRef="#ctx0" brushRef="#br0" timeOffset="9126.92">27471 11841 30863 0,'2'0'672'0,"0"0"144"0,-1 0 16 0,1 0 64 0,-1 1-720 0,-1 1-176 0,2-1 0 0,-1 2 0 16,2 0 2784-16,0 4 528 0,1 1 96 0,-4-8 32 0,0 0-1872 0,0 0-368 0,20 50-80 0,-20-50-16 15,0 0-368-15,0 0-80 0,28 56-16 0,-28-56 0 16,0 0-240-16,0 0-48 0,37 54-16 0,-37-54 0 31,0 0-336-31,0 0 144 0,0 0-144 0,53 38 0 16,-53-38 160-16,0 0-160 0,0 0 128 0,54-3-128 15,-41-3 320-15,-1-1 0 0,3 0-16 0,-1-3 0 16,-2 1 160-16,2-4 48 0,-1-1 0 0,-2-2 0 0,-1 1-64 0,-3-2-16 16,-1 3 0-16,-2 1 0 0,-2 3 400 0,-1 0 64 15,-1 3 32-15,-1 3 0 0,-1 2-736 0,0 5-144 16,-1 6-48-16,-4 6 0 0,-3 9 0 0,1 10 0 16,4 7 0-16,-2 9 0 0,-3 6 0 0,-2 5 0 15,1 4 0-15,1 0 0 0,0 0 0 0,2-6 0 16,-1-2 0-16,2-7 0 0,-3-2 0 0,5-5 0 15,3-4 0-15,1-5 0 0,1-34 0 0,-2 62 0 16,2-62 0-16,0 57 0 0,0-57 0 0,-2 48 0 16,-1-27 0-16,0-1 0 0,3-20 0 0,0 0 0 0,0 0 0 0,8 44 0 15,-8-44 0-15,0 0 0 0,0 0 0 0,0 0 0 16,32-10 0-16,-25 0 0 0,-2-3 0 0,1-4 0 31,0-1-1024-31,-4-2-208 0,1-1-48 0,-3 0-15424 0,-3 0-3072 0</inkml:trace>
  <inkml:trace contextRef="#ctx0" brushRef="#br0" timeOffset="11562.33">25944 10740 10303 0,'-6'0'-192'0,"3"0"192"32,2 0 0-32,2 0 0 0,1 0 0 0,-2 0 0 15,-3 0 0-15,0-1 0 0,0-1 0 0,-1 1 0 0,2 0 0 0,1-1 0 0,0 1 0 0,1-1 0 16,0 1 0-16,0-1 0 0,1 1 0 0,0 0 0 15,-1-1 0-15,2 2 144 0,-1-1-144 0,1-1 208 0,-1 1-16 0,-1 1 0 32,1-1 0-32,1 1 16 0,-1-2-208 0,-1 2 0 15,2 0 0-15,-2 0-128 0,1-1 128 0,1 1 0 0,-1 0-144 0,0 0 144 0,1-2 0 0,-1 2 0 16,1-1 0-16,-1 0 128 0,5 1 64 0,-4-2 0 16,4 1 16-16,0-2 32 31,-2 1-64-31,2 0-16 0,-1 0 0 0,0 1 16 15,-1-1-688-15,-3 2-144 0,2 0-32 0,-3 0 32 0,0 0 432 0,0 2 96 0,-1-1 128 0,-1 1-176 16,1-2 176-16,-2 1-128 0,0-1 128 0,0 0 0 16,0 0-176-16,-1-1 176 0,0-1-128 0,1 2 128 15,0 0 0-15,2-1-176 0,0-2 176 0,1 0 0 16,0 3-176-16,1 0 176 0,0-1-128 0,1 1 128 16,-1-2 0-16,2 1-176 0,-2-1 176 0,1 1 0 15,-1 1-176-15,1-1 176 0,-1-1-128 0,-1 2 128 16,0-1 0-16,0 1-176 0,-1 0 176 0,-1 0-128 15,1-2 976-15,-1 2 208 0,2 0 32 0,-1 0 32 16,0 0 624-16,-1 0 128 0,1 0 32 0,1 0 0 0,0 0-432 0,0-1-96 16,0 1-16-16,0-1 16 0,1-1-288 15,-1 2-48-15,3-1-16 0,-2-1 16 16,1 0 112-16,1-1 0 0,-1 1 16 0,1-1 16 0,0 2 32 0,1-2 16 16,-1-1 0-16,0 0 16 0,0 1-176 0,-2-1-48 15,2-2 0-15,-1 2 16 0,-1-2-224 0,0 1-48 16,-1-3-16-16,0 1 16 0,0 0-352 0,-1-1-64 15,0-1-16-15,-1-1 16 0,1 2-80 0,-2-3-16 16,1 1 0-16,0-1 16 0,-3 1 784 0,3-3 160 0,-3 2 16 0,0-2 16 16,-1-1-864-16,0 1-160 0,1 0-32 0,-1 1 0 31,-1-1-864-31,0 0-160 0,0 0-48 0,-2 2 0 0,1 1 880 0,-1 0 0 0,0 2 0 0,-1 1 0 16,0-2 0-16,-2 4 0 0,1-1 0 0,-2 2 0 15,1 0 0-15,-1 1 0 0,-1 1 0 0,1 1 0 16,2 1 0-16,1 1 0 0,0 1 0 0,0-1 0 15,2 1-144-15,-4 0 144 0,0 1 0 0,-5 4 0 16,-3 3-128-16,-1 0 128 0,0 0 0 0,1 1 0 16,0-1 0-16,2-1-128 0,-1 1 128 0,1-1 0 0,1 1 0 15,0 0 0-15,0-1 0 0,0 1 0 0,0 1 0 0,2-1-128 16,-2 0 128-16,1 0 0 0,2-1 0 0,0 0 0 16,0 1 0-16,0-2 0 0,1 2 752 0,0-1 208 15,2-1 32-15,1-1 16 16,2 0-1632-16,-1 0-320 0,1 0-64 0,1 2-16 0,0-2 832 0,-1 1 192 15,3 1 0-15,-1-1 0 0,1 1 0 0,2-1 0 16,-2 4 0-16,3-4 0 0,0 1 0 0,-1 0 0 16,2 1 128-16,1 0-128 0,0 0 0 0,0 0 128 0,-1 1-128 15,2 1 0-15,0 0 128 0,-1-12-128 0,0 0 0 0,0 0 0 16,16 61 0-16,-16-61 0 0,0 0 0 0,0 0 0 16,21 72 0-16,-21-72 0 0,0 0 0 0,0 0 0 15,20 65 0-15,-20-65 0 0,0 0 0 0,0 0 0 16,0 0 0-16,38 64 0 0,-38-64 0 0,0 0 0 15,0 0 0-15,0 0 0 0,49 46 0 0,-49-46 0 16,0 0 0-16,0 0 0 0,0 0 128 0,56 24-128 16,-45-21 128-16,2 0-128 0,-1-2 192 0,2-1-192 15,2 0 208-15,-1 0-64 16,4-1-16-16,2 0 0 0,0-2 16 0,-1 0 0 0,0 0 0 0,-9 2 0 16,-2-1-16-16,-1-1 0 0,2 2 0 0,3-2 0 0,2 0 16 0,4-2 0 15,3-1 0-15,4-1 0 0,-1 0 16 0,2-2 0 16,-3 1 0-16,0-2 0 0,-3 0 80 0,0-1 16 15,-1 0 0-15,-3-4 0 0,0 0 128 0,-3-2 16 16,2 0 16-16,-4-3 0 0,1-2 160 0,-2-1 16 16,-1-1 16-16,-3-1 0 0,0-2-32 0,0 1-16 15,-2-1 0-15,-3 3 0 0,-2 0-144 0,-1 2-32 16,0 1 0-16,-2 2 0 0,-1 4 192 0,-2-1 16 0,-1-1 16 0,0 3 0 16,-3 0-480-16,1 1-96 0,1 2-32 0,-1 1 0 31,2 2 0-31,2 1 0 0,-1 1 0 0,0 2 0 31,4 2-1232-31,-1 2-240 0,0 3-64 0,-1 4 0 0,0 4-496 0,-2 5-96 0</inkml:trace>
  <inkml:trace contextRef="#ctx0" brushRef="#br0" timeOffset="13434.5">26065 13159 30399 0,'1'-6'2704'0,"-1"-1"-2160"0,2 3-544 0,-1 0 0 0,1 1 1552 0,-2-4 208 0,1-5 32 0,1-7 16 0,-1-8-272 0,-1-3-48 16,-1 2-16-16,-4 0 0 0,0-1-576 0,-2 1-128 0,-3-2-32 0,0 2 0 16,-3 1-144-16,0 1-16 0,-1 0-16 0,0 2 0 15,-1 1-144-15,-4 1-32 16,1 2 0-16,0 5 0 0,1 0-96 0,-5 3-32 15,-3 0 0-15,-2 4 0 0,-4 1-64 0,18 3 0 0,1 1-16 0,-3 0 0 16,0 3-48-16,-3 0-128 0,-14 6 192 0,-11 6-64 16,-15 8-128-16,-9 6 0 0,2 6 0 0,6 3-176 0,10 3 32 0,8 2 0 15,8-2 0-15,11-8 0 0,3-5-176 0,5 4-16 32,1 3-16-32,3 3 0 0,5 5-32 0,2 2 0 15,3-42 0-15,13 88 0 0,-13-88 160 0,48 97 32 16,-48-97 0-16,66 85 0 0,-66-85 192 0,74 62-144 15,-74-62 144-15,79 44-128 0,-79-44 128 0,84 28 0 16,-84-28 0-16,88 16 0 0,-48-13 0 0,-1-3 0 16,-2-3 192-16,0-4-64 0,-2-4 352 0,-1-4 80 15,0-2 16-15,-5-2 0 0,-2-4 400 0,-1 0 96 0,-2-2 16 0,-3 0 0 16,-4-1 80-16,0-2 32 0,-2-5 0 0,2-3 0 16,-1-1-432-16,-3-1-64 0,-2-3-32 0,-3 0 0 15,-2-2-544-15,-5 0-80 0,1-1-48 0,-6 2 0 16,-1 2 0-16,-3 5 0 0,-3 4 0 0,-1 8 0 15,1 5 0-15,-5 3 0 0,-5 7 0 0,-4 4 0 32,-8 7-1696-32,-5 6-336 0,-3 7-64 0,0 2-22000 0</inkml:trace>
  <inkml:trace contextRef="#ctx0" brushRef="#br0" timeOffset="16605.37">26242 10493 12895 0,'8'-6'1152'0,"-1"2"-928"0,-1 1-224 0,-2 0 0 0,0 1 0 0,2-1 0 0,7-6-192 0,6-2 192 31,8-2-544-31,2 1 0 0,-5 4 0 0,-7 4 0 0,-2 6 544 0,-2-5 0 0</inkml:trace>
  <inkml:trace contextRef="#ctx0" brushRef="#br0" timeOffset="18781.25">17958 1299 14735 0,'0'-6'1312'0,"0"3"-1056"0,0 0-256 0,-1 1 0 0,1 0 1104 0,-2 1 176 0,2-1 16 0,-1 1 16 16,-2 0 2128-16,0-2 416 0,0 0 96 0,2 3 16 15,-2 3-1680-15,0 2-336 16,0 2-64-16,1 3-16 0,-1 4-1184 0,0 5-240 16,-1 1-64-16,-1 4 0 0,1 2-64 0,1-2-32 0,0-1 0 0,2 0 0 0,-2 1-64 0,3 3-16 15,0-1 0-15,0-26 0 16,4 54-48-16,-4-54-16 0,9 45 0 0,-9-45 0 0,0 0 16 0,0 0 0 15,31 62 0-15,-31-62 0 16,0 0 48-16,0 0 16 0,0 0 0 0,0 0 0 0,62 26 48 16,-50-28 16-16,-3 0 0 0,3-1 0 0,0 0 0 0,3-3 0 15,0 1 0-15,1-1 0 0,-1 0-128 0,2-1-32 16,-1 0 0-16,-1 2 0 0,-2-1-128 0,1 0 0 0,-4 2 0 31,1 0 0-31,-2 0 0 0,-1 1-176 0,-1 0 48 0,-3 2 0 16,1-1-768-16,-1 1-128 0,-3 1-48 0,2-2-19024 0</inkml:trace>
  <inkml:trace contextRef="#ctx0" brushRef="#br0" timeOffset="19035.23">18214 1307 21183 0,'-2'-4'1888'15,"1"1"-1504"-15,-1 2-384 0,2 1 0 16,-1 0 2752-16,0 0 464 0,-1-2 112 0,-1 4 0 15,-1 1-592-15,0 4-128 0,-3 5-32 0,1 7 0 0,0 3-1472 16,2 8-288-16,-1 2-64 0,0 7-16 0,1 3-128 0,1 9-32 16,2 3 0-16,1 1 0 0,0-3-192 0,1-4-32 15,2-6-16-15,-3-42 0 0,4 65-48 0,-4-65-16 16,3 51 0-16,-3-51 0 0,2 38 32 0,-2-24 0 16,0-14 0-16,0 0 0 0,0 0-176 0,5 46-128 15,-5-41 192-15,2 1-192 0,-2-2 0 0,0-2 0 16,0-1-160-16,0 0 160 15,1-1-1056-15,-1 0-96 0,0 0 0 0,1 0-20112 0</inkml:trace>
  <inkml:trace contextRef="#ctx0" brushRef="#br0" timeOffset="19779.24">17780 2966 14735 0,'-1'-2'1312'0,"-1"1"-1056"0,1 1-256 0,1-1 0 0,0 1 2128 0,-2-2 368 0,1-1 80 0,1-1 16 15,-2-3 688-15,4-1 144 16,4-4 32-16,-1 1 0 0,6-2-1600 0,1-1-304 0,5 0-64 0,0 0-16 16,2-2-816-16,1 2-160 15,3 1-48-15,-1 2 0 0,1 1-176 0,-3 2-32 0,-3 4-16 0,0-1 0 0,-17 5-224 0,0 0 144 16,62 9-144-16,-62-9 128 0,0 0-128 0,61 45 0 15,-61-45 0-15,0 0 128 0,35 78-128 0,-35-78 0 16,-3 66 0-16,-5-35 0 16,-2-3 0-16,-4 2 128 0,-5 4-128 0,-1-4 0 15,4-5 0-15,-4 2 0 0,-6 3 0 0,-1-2 0 0,1 0 0 0,0-5 0 16,2-2 0-16,3-6 0 0,4 0 128 0,4-6-128 16,2-1 128-16,5-4-128 0,2 0 192 0,3-3-64 0,2-1 0 15,3 0 0-15,5-1 0 0,4-2 0 0,2-1 0 0,1 1 0 16,-2-1 112-16,4 1 16 0,6-1 0 0,4-2 0 15,4 2 16-15,-3 0 16 0,-3-1 0 0,-26 5 0 16,60-7 128-16,-29 2 32 0,-31 5 0 0,63-7 0 31,-34 1-16-31,-29 6 0 0,48-7 0 0,-48 7 0 0,38-7-128 0,-22 3-32 0,-2-1 0 0,-3 3 0 16,-2-3-272-16,-2 3 160 0,-1-1-160 0,-2-2 128 16,-1 3-128-16,-2-1 0 15,-2 0 0-15,-1 0 0 16,1 0-432-16,-2 2-64 0,0-2-16 0,-2 3 0 0,-3-1-1024 0,-3 1-192 0</inkml:trace>
  <inkml:trace contextRef="#ctx0" brushRef="#br0" timeOffset="20382.55">17797 4332 2751 0,'-9'-3'256'0,"5"2"-256"0,1-2 0 0,2 0 0 0,1 2 5280 0,1-1 1008 0,2-1 208 0,0-1 32 0,4-4-2256 0,3-6-464 16,5-2-96-16,5-2 0 0,1-2-2304 0,2 0-464 15,1 2-96-15,0-1-16 0,2 2-384 0,0 2-96 16,4 1-16-16,0 2 0 0,-2 7-112 0,-28 5-32 16,51-2 0-16,-51 2 0 0,0 0-64 0,59 30-128 15,-59-30 176-15,0 0-176 0,28 57 128 0,-26-33-128 16,-4 1 0-16,-2-1 0 0,-2-3 928 0,-1 2 80 15,-7-1 16-15,0 4 0 16,-4-1-1664-16,-2 1-336 0,0-2-64 0,0-3-16 0,2-4 832 0,3-2 224 0,3-3 0 0,5-2 0 16,3-5 0-16,4-1 0 0,3-1 0 0,4-1-128 15,-7-2 0-15,0 0 0 0,0 0 0 0,55-5 0 16,-55 5-96-16,48-2-16 16,-48 2 0-16,59 4 0 0,-59-4 80 0,61 17 16 0,-61-17 0 15,58 22 0-15,-58-22-48 0,0 0-16 0,59 54 0 0,-59-54 0 16,0 0 208-16,20 68-176 0,-21-45 176 0,-6-2-160 15,0-1 160-15,-8 1 0 0,-4 4 0 0,-5 1 0 16,-6 0 0-16,-3 0 192 0,0-4 0 0,-3 2-16 16,-3-1 448-16,-2-2 80 0,-3-1 32 0,0-2 0 0,3-2 384 15,0-3 80-15,4-2 16 0,4-4 0 0,3-1-432 0,4-2-80 16,5-3 0-16,4-4-16 16,0 1-688-16,2-5 0 0,2 0 0 0,0-3 0 15,4 0-1040-15,-1-3-96 0,-2-2-16 0,2-4-20656 16</inkml:trace>
  <inkml:trace contextRef="#ctx0" brushRef="#br0" timeOffset="21207.9">17462 1132 1839 0,'3'-16'0'0,"-2"8"160"0,-1 1-160 0,0 1 0 0,0 2 0 0,0 1 0 0,0 2 192 0,2-2 0 0,-2-3 0 0,0 1 0 0,0-2 32 0,0 1 16 0,-2 2 0 0,1 1 0 16,0 2-416-16,-2 1-80 0,1 1 0 0,-1 3-16 31,2 0 272-31,0 1 0 0,1 0 0 0,-2 1 0 16,4 0-208-16,-2-2 16 0,0 0 0 0,1 0 0 0,0-1 192 15,1 0 0-15,-1 0 0 0,1 0 0 16,1-1 832-16,-3 0 272 0,0-1 48 0,0 2 16 0,-2 0 1264 0,1 0 256 0,-2 1 64 0,0 2 0 16,0 1 720-16,-1 3 160 15,-2 1 16-15,2 4 16 0,-2 2-848 0,1 5-160 16,1 2-32-16,-2 2-16 16,3 3-1344-16,-1 2-272 0,1 3-48 0,-1 4-16 0,1 6-480 0,-3 9-80 15,2 11-32-15,-2 11 0 0,2 4-96 0,-1 3-32 16,0 0 0-16,1-7 0 0,0-8-208 0,-2 10 176 15,2 12-176-15,-3 3 160 0,1-3-160 0,-1-5 0 16,0-2 0-16,1 0 0 0,-1-3 0 0,0 9 0 16,-1 9 0-16,-5-1 0 0,-1-7 304 0,-4 15-32 15,-5 14 0-15,-2 5 0 0,-1-7 368 0,2-2 80 16,0-3 16-16,0 0 0 0,0-1-416 0,-1-6-64 16,2-10-32-16,2-3 0 0,3-2 80 0,1-5 16 0,2-2 0 15,3-10 0-15,2-7 80 0,0-8 32 0,1-5 0 0,1-8 0 16,2-4-112-16,2-5-32 0,1-3 0 0,2-3 0 15,1-29-80-15,3 42-16 0,-3-42 0 0,0 0 0 16,0 0-192-16,17 49 128 0,-17-49-128 0,0 0 0 16,0 0 128-16,0 0-128 0,0 0 0 0,0 0 0 15,0 0 0-15,0 0 128 0,0 0-128 0,48 48 0 16,-48-48 0-16,0 0 0 0,0 0 0 0,0 0 0 16,0 0 0-16,53 33 0 0,-53-33 0 0,0 0 0 15,0 0 0-15,0 0 0 0,61 23 0 0,-61-23 0 16,0 0 0-16,0 0 0 0,64-3 0 0,-64 3 0 15,0 0 128-15,56-10-128 0,-56 10 0 0,43-11 0 0,-43 11 0 0,45-12 128 16,-45 12-128-16,41-12 0 0,-41 12 0 0,31-12 0 16,-18 7 0-16,-4 0 0 15,0 0-688-15,-1-1-80 0,1-1 0 0,-1-3-14576 16,1 2-2896-16</inkml:trace>
  <inkml:trace contextRef="#ctx0" brushRef="#br0" timeOffset="21587.29">17581 914 1839 0,'-16'-1'0'0,"8"1"160"0,-2 1-160 0,3-1 0 0,3 2 0 0,2-1 0 0,1 1 976 0,-4 1 176 0,1 1 16 0,0 0 16 0,0 2 1312 0,0 1 256 16,2 0 48-16,4-2 16 15,0 1 176-15,3-2 32 0,2-1 16 0,3-1 0 16,2-2-192-16,4-2-32 0,-16 2-16 0,44-5 0 0,-16 0-1264 0,6 0-240 15,4-2-48-15,3-1-16 0,1-1-672 0,2 0-144 16,0-1-32-16,0 0 0 0,-2 0-240 0,-1 1-144 16,-3 1 160-16,-3 3-160 0,-2 1 0 0,-33 4 0 15,49-2 0-15,-49 2-19280 0</inkml:trace>
  <inkml:trace contextRef="#ctx0" brushRef="#br0" timeOffset="22286.01">18606 933 33167 0,'2'-14'1472'0,"1"5"304"0,1 2-1424 0,0 2-352 0,-1 0 0 0,0 2 0 0,1-1 1280 0,4 0 192 16,5-3 48-16,4-3 0 0,6 3-272 0,4-2-48 16,1 2-16-16,-28 7 0 0,59-4-672 0,-59 4-128 15,59 7-16-15,-59-7-16 0,57 16 720 0,-57-16 144 16,65 20 16-16,-65-20 16 16,65 21-1808-16,-65-21-352 0,0 0-80 0,75 22-16 0,-75-22 1008 0,0 0 0 15,70 17 0-15,-70-17 160 0,0 0 96 0,60 12 32 0,-60-12 0 0,0 0 0 16,0 0 48-16,0 0 16 0,55 17 0 0,-52-13 0 15,-2 3 32-15,-4 0 0 0,-2 3 0 0,-2 1 0 32,-3 3-64-32,-2 5 0 0,-2 0 0 0,-1 5 0 0,-1 5-176 15,-2 2-144-15,-1 5 192 0,2 3-192 0,1 0 0 0,1 4 0 16,3 0 0-16,-1 7 0 0,0 6 0 0,-1 9 0 0,-4 9 0 0,-1 3 0 0,5 5 0 0,6 2-144 31,8 2 144-31,3 6-192 0,2 4 0 0,-5 4 0 16,-8 3 0-16,9 0 0 0,15 1 192 0,-6 1 0 15,-8 3 0-15,0 2 0 0,-2 2 0 0,3-1 0 16,5-5 0-16,1 7 0 0,-2 7 208 0,3-1-16 16,7-7-16-16,-6-12 0 0,-4-5 64 0,-1-1 16 15,-1 2 0-15,2-5 0 0,2-9-48 0,-1-6 0 16,2-3 0-16,0-5 0 0,3-6 0 0,-2-2 0 16,-4-7 0-16,2-3 0 0,-4-6-16 0,-5-5 0 15,-7-3 0-15,0-4 0 0,-1-4 48 0,2-1 0 16,2-1 0-16,-3-5 0 0,-2-3 64 0,1-4 16 15,-1-2 0-15,-2-4 0 0,1-1 128 0,-1-3 48 16,-1-1 0-16,0-3 0 0,-2-1 16 0,-3-2 0 0,0-1 0 0,-3-1 0 16,3 1-384-16,-3-1-128 0,-7-3 0 0,-5-1 0 15,-3 0 0-15,-5-1 0 0,-2 0 0 0,-2 2 0 16,3-2 0-16,-3 1 0 0,0 1 0 0,5 0 0 16,3-1 0-16,7 2 0 0,3 0 0 0,5 1 0 15,6 1 0-15,0 0 0 0,6 3 0 0,1-1 0 16,4 3-1616-16,0 0-320 0,1 0-64 0,-2 1-22192 15</inkml:trace>
  <inkml:trace contextRef="#ctx0" brushRef="#br0" timeOffset="23446.26">20926 1358 9215 0,'3'-15'816'0,"-3"7"-656"0,0 4-160 0,-2-1 0 0,2 2 960 0,0 1 176 0,-1 2 16 0,-2-1 16 16,0 0 1408-16,-1 2 288 0,-2 2 48 0,-1 4 16 16,3 4-800-16,-2 5-144 0,4 2-48 0,-1 5 0 15,1 1-992-15,1 1-208 0,1-25-32 0,1 52-16 16,-1-52-448-16,6 58-96 0,-6-58-16 0,0 0 0 16,23 78-128-16,-23-78 0 0,0 0 0 0,0 0 0 15,46 55 0-15,-46-55 128 0,0 0-128 0,48 7 128 0,-32-11 336 0,-1 0 64 16,2-3 16-16,0 0 0 0,0-2-240 0,2-2-48 15,-1-1-16-15,0 1 0 16,1 0-240-16,-4 0 0 0,-2 2 0 0,0 1-160 16,-2 1-624-16,-1-1-128 0,0 0-32 0,0 1-14416 15</inkml:trace>
  <inkml:trace contextRef="#ctx0" brushRef="#br0" timeOffset="23642.82">21259 1310 11055 0,'-1'-4'976'0,"-1"0"-784"0,1 2-192 0,0 2 0 16,-1 0 2128-16,-1 0 384 0,-1 0 80 0,-2 0 16 15,-2 3 1040-15,-2 4 192 0,2 4 64 0,-2 5 0 16,3 4-1920-16,0 2-368 0,4 4-80 0,-1 1 0 16,1 4-912-16,0 3-176 0,3-34-48 0,0 77 0 15,0-77-208-15,3 79-64 0,-3-79 0 0,5 81 0 16,-5-81-128-16,6 63 0 0,-6-63 0 0,0 0 0 16,3 63 0-16,-2-48 0 0,-2-2 0 0,1-2 0 15,-2-1-288-15,2-3-96 0,-1-1 0 0,1-2-17840 16</inkml:trace>
  <inkml:trace contextRef="#ctx0" brushRef="#br0" timeOffset="23954.21">21386 1078 19343 0,'26'-19'848'0,"-12"7"192"0,3 1-832 0,-4 1-208 15,-3 4 0-15,-3 4 0 0,0-1 2144 0,3-1 384 0,6-1 80 0,10-3 16 16,5 2-576-16,1 3-96 0,-32 3-32 0,58 13 0 16,-58-13-1040-16,0 0-224 0,48 61-32 0,-48-61-16 15,-1 61-240-15,-9-30-48 0,-3 0-16 0,-5-2 0 16,-3-2-80-16,0-1-16 0,-1-5 0 0,3-3 0 16,2-4-16-16,3-2 0 0,4-4 0 0,3-1 0 15,4-3-32-15,1-1-16 16,4-1 0-16,4-1 0 15,2-1-144-15,2-1 192 0,4-1-192 0,3 1 192 16,3-1-192-16,1 1 128 0,2 1-128 0,1-1 128 16,0 2-128-16,1-1 0 0,2 3 0 0,-27-3 0 15,46 10-672-15,-46-10-64 0</inkml:trace>
  <inkml:trace contextRef="#ctx0" brushRef="#br0" timeOffset="24953.64">20994 3072 20271 0,'3'-4'1792'0,"-1"-2"-1424"0,3 2-368 0,-3 1 0 0,0 1 528 0,2 0 48 0,5-6 0 0,5-4 0 0,7-5 448 0,9-4 112 16,1 2 16-16,4 2 0 0,2 3-112 0,-1 3-16 15,3 5 0-15,-3 3 0 0,0 5-96 0,-36-2-32 16,56 18 0-16,-56-18 0 0,0 0-224 0,0 0-48 16,54 74-16-16,-54-74 0 0,-3 59-128 0,-6-25-32 15,-3 0 0-15,-5-3 0 0,1-6-144 0,-4 1-48 16,-4 1 0-16,-4-2 0 16,0-1-128-16,0-3-128 0,1-2 144 0,3-5-144 0,7-2 320 0,0-2-16 0,6-1-16 0,1-4 0 15,5 1 144-15,4-4 16 0,2 0 16 0,5-2 0 31,3 0-224-31,3-1-48 0,5-2-16 0,2 2 0 16,2-4-32-16,3 1 0 0,3 1 0 0,0-1 0 16,1 1-144-16,0 0 0 0,-1 2 0 0,-2 1 0 15,-1 0 0-15,-2 0 0 0,0 1 0 0,-1 1-18832 16</inkml:trace>
  <inkml:trace contextRef="#ctx0" brushRef="#br0" timeOffset="25270.16">21631 2740 12895 0,'17'-30'1152'0,"-6"15"-928"15,2 0-224-15,-2 3 0 0,-1 5 1760 0,-4 1 304 16,1 0 64-16,5-4 16 0,10-4 448 0,6-3 96 15,4 0 0-15,-1 6 16 0,-5 5-1488 0,-5 9-288 16,-21-3-64-16,0 0-16 0,0 0-528 0,38 57-128 16,-38-57 0-16,0 0-16 0,-1 69-48 0,1-69-128 0,-4 47 192 0,4-47-64 15,0 0 384-15,1 55 64 0,-1-55 0 0,0 0 16 16,0 0 464-16,0 0 96 0,0 0 0 0,55 46 16 16,-42-44-624-16,1-2-128 0,4-2-32 0,2 0 0 15,3 0-192-15,1-1-64 0,0 0 0 0,-3 2 0 16,-1 1-272-16,-3 0-64 0,-2 3-16 0,-2 1-18496 15</inkml:trace>
  <inkml:trace contextRef="#ctx0" brushRef="#br0" timeOffset="26173.36">21282 4492 14735 0,'4'0'1312'0,"0"0"-1056"0,-2-2-256 0,-1 2 0 0,1-1 960 0,2-1 144 0,4-1 32 0,6-1 0 0,6-3 768 0,6-1 144 16,2-2 48-16,2 0 0 16,-1 0-576-16,1 0-112 0,-2 2-32 0,-1 1 0 15,-6 1-192-15,2 3-32 0,2-1-16 0,2 4 0 0,0 3-400 0,-2 0-80 16,-25-3-16-16,0 0 0 0,0 0-352 0,60 35-80 16,-60-35-16-16,0 0 0 0,0 0 0 0,-9 66 0 15,-6-47 0-15,-4-1 0 0,-3-1 64 0,-2-1 16 16,-3-1 0-16,1-2 0 0,1-2-80 0,5-2-32 31,5-5 0-31,3 0 0 0,5-1-160 0,6-3 0 0,2 0 0 0,5-2 0 0,4 0 0 0,4 0 0 0,6 1 0 0,4-1 0 31,4 1 0-31,4 1 0 0,2 4-176 0,0 2 176 16,-34-6 0-16,64 22-128 0,-64-22 128 0,52 32 0 16,-52-32 0-16,0 0-128 0,48 56 128 0,-48-56 0 15,0 0 0-15,6 57 0 0,-12-42 0 0,-1 1 0 16,-1-2 0-16,-7-3 0 0,-3 2 0 0,-7-1 0 15,1-2 192-15,-2 0-16 0,-2-1-16 0,-6-1 0 16,-1 1-32-16,-3-2-128 0,1 0 192 0,0-2-12352 16,2 1-2496-16</inkml:trace>
  <inkml:trace contextRef="#ctx0" brushRef="#br0" timeOffset="26600.74">21922 4088 12895 0,'5'-5'1152'0,"1"1"-928"0,-2 1-224 0,-1 2 0 0,1-1 1136 0,2 0 176 0,5-1 32 0,6-3 16 0,6 2 1456 0,-2 2 272 16,-1 8 64-16,-6 3 16 0,-14-9-1408 0,0 0-288 15,0 0-48-15,30 65-16 0,-30-65-272 0,0 0-64 16,0 0-16-16,8 69 0 0,-8-69-192 0,0 0-32 15,0 0-16-15,0 0 0 0,52 61-416 0,-32-56-80 16,1-2 0-16,2-2-16 16,0-2-96-16,2 0-16 0,2-2 0 0,1-1 0 0,0-1-192 0,-4 2 144 15,-1 1-144-15,-5-3 128 0,-1 4-352 0,-1 0-80 16,-3 1-16-16,-2 1-18480 0</inkml:trace>
  <inkml:trace contextRef="#ctx0" brushRef="#br0" timeOffset="28635.14">20660 786 9215 0,'2'-21'816'0,"-1"9"-656"0,2 4-160 0,-2-1 0 0,1 4 0 0,-1 1 0 0,2-2-160 0,0-3 160 0,4-2 704 0,0-3 224 16,1 1 48-16,-2 6 16 0,-3 6-144 0,-3 6-16 15,-3 7-16-15,-4 6 0 0,-3 6 288 0,-4 7 64 16,-4 7 16-16,-2 9 0 0,-6 11 48 0,-5 14 16 16,-5 18 0-16,-5 9 0 0,5-4-96 0,1 8-32 15,1 10 0-15,3 6 0 0,1 6-368 0,5-3-80 0,4-15-16 0,4 5 0 16,1 4-656-16,4 2 0 0,2-2-128 0,-2 0 128 47,0 4-544-47,-1 2 16 0,-1 1 0 0,3-6 0 0,2-13 880 0,2 4 176 0,3 2 48 0,1-1 0 15,0-2 32-15,2-2 16 0,1-8 0 0,0-1 0 16,3 0 16-16,-1-4 16 0,1-8 0 0,1-8 0 16,2-4-128-16,0-3-16 0,4-3-16 0,1-3 0 15,3-4-96-15,-14-59-16 0,33 102 0 0,-33-102 0 16,32 79-112-16,-32-79-16 0,33 59-16 0,-33-59 0 0,0 0-112 0,43 65-128 16,-43-65 176-16,0 0-176 0,45 55 160 0,-45-55-160 15,0 0 128-15,0 0-128 0,61 61 0 0,-61-61 0 16,0 0 0-16,51 35 0 0,-51-35 0 0,0 0-144 15,58 27 0-15,-58-27 0 16,47 14-368-16,-47-14-80 0,0 0-16 0,56 9 0 16,-29-9-80-16,8-2-16 0,9 0 0 0,8-4 0 0,2 3 416 0,3-3 80 15,0 4 16-15,3-4 0 0,2 3 192 0,2-1 0 16,0 1 144-16,3 0-144 0,-1 3 160 0,-1 0-160 16,-8 0 160-16,1 0-160 0,5 0 160 0,1 0-160 0,2 0 160 15,-1-1-160-15,-1-1 368 0,-5 1-32 16,-9-2 0-16,-1-1 0 0,2-2 96 0,4-2 16 0,6-2 0 0,1-4 0 15,4-2-48-15,-1-1 0 0,-4 2 0 0,-2-2 0 16,-2-2-48-16,-4 1-16 0,-2-2 0 0,-4 2 0 16,-6 1-192-16,0-3-144 0,-3 0 192 0,-3-1-192 15,-2 0 144-15,-5-2-144 0,-4-1 0 0,-3-2 144 16,-2-3 16-16,-7-3 0 0,-5-1 0 0,-2-2 0 16,0 0 96-16,-3-5 0 0,-4-2 16 0,-2-11 0 15,-3-7 96-15,-3-8 16 0,-1-4 0 0,-3 0 0 0,2 5 16 16,-2-5 16-16,-3-12 0 0,-1-7 0 0,-5-6-112 0,-1-4-32 15,3 11 0-15,0-8 0 0,0-10-112 0,-2-7-32 16,-1-3 0-16,2 0 0 0,3 24-128 0,-1-12 0 16,1-14 0-16,-1-6 128 0,-1 4-128 0,1-1 160 15,0 1-160-15,2-1 160 16,1-2 0-16,1 9 0 0,6 20 0 0,-2-7 0 0,-2-8 32 0,-2 0 0 16,0 11 0-16,4 15 0 0,0 16 0 0,0 0 16 15,-2-4 0-15,-2 3 0 0,1 5-208 0,-2 7 176 16,1 6-176-16,-1 7 160 0,0 7-304 0,2 7-64 15,-4 2-16-15,1 4 0 16,-5 2-480-16,-4 2-112 0,-2 3-16 0,-8 2 0 16,-3 5 80-16,-5 3 16 0,-1 2 0 0,-5 3 0 15,-4 4 32-15,-3 2 0 0,0 2 0 0,-9 0 0 16,-7 4-64-16,-6 2-16 0,0 0 0 0,-1 1 0 0,4-1 528 0,-1 2 96 0,0-2 32 0,-2 2 0 16,-5-2-80-16,5 3-16 0,3 2 0 0,4 2-15904 15</inkml:trace>
  <inkml:trace contextRef="#ctx0" brushRef="#br0" timeOffset="34436.93">22042 1354 3679 0,'4'-4'320'0,"0"-1"-320"0,-1 3 0 0,-1 0 0 0,-1 1 1312 0,0-1 192 0,5-3 32 0,3-4 16 16,2-2 928-16,0-2 176 0,-1 0 32 0,-1 2 16 16,-4 0-16-16,-2-3-16 0,-2 0 0 0,-1-1 0 15,-1 0 48-15,-2-1 16 0,2 1 0 0,-2-1 0 16,0 2-1392-16,0-1-288 0,2-1-48 0,-2 1-16 16,0-2-448-16,-2-2-96 0,-1 1 0 0,-3-2-16 0,2 0 0 0,-3-1 0 15,1-1 0-15,-3-3 0 0,0 1 32 0,-3 2 16 16,4 3 0-16,-3 3 0 0,0-1-176 0,-4 0-48 15,-1 4 0-15,-2-1 0 16,-4 1-48-16,-7 3-16 0,0 3 0 0,-1 6 0 0,1 2 0 0,-9 5-16 16,-6 8 0-16,-6 7 0 0,-1 6-176 0,3 5 0 0,12 0 0 15,-1 6 128-15,2 7-128 0,1 7 0 0,2 12 0 0,7 1-176 16,8 0-96-16,7-5-32 0,9-4 0 0,7-8 0 31,-3-48-208-31,22 84-32 0,-22-84-16 0,53 81 0 0,-53-81 304 0,67 63 64 0,-67-63 16 0,82 50 0 16,-82-50 176-16,94 32 0 0,-94-32 0 0,93 19-128 15,-48-16 128-15,-5-5 0 16,-4-1 0-16,-3-2 128 0,-2-4 80 0,-6-2 32 16,-2-2 0-16,-2-1 0 0,-3-3 336 0,-2-1 64 15,-2-2 0-15,-3 0 16 0,-2 2 336 0,-1-6 64 0,-1-6 16 0,-1-5 0 0,-3-6-64 0,-3-4-16 16,-3-2 0-16,-4 0 0 0,-1 1-128 0,-4 2-32 31,1 2 0-31,-3 5 0 0,0 6-656 0,1 4-128 0,0 6-48 0,-1 2 0 0,-3 2 0 0,-1 6 0 16,-1 4 0-16,-2 6 0 31,-1 6-2160-31,-4 9-416 0,-5 10-96 0,-6 15-20848 0</inkml:trace>
  <inkml:trace contextRef="#ctx0" brushRef="#br0" timeOffset="49168.92">24945 13444 23039 0,'-4'3'2048'0,"-1"0"-1648"0,4 0-400 0,0-2 0 0,1 0 1632 0,0 1 240 0,-3 1 48 0,0 1 16 0,0 2 752 0,3 1 128 0,4 1 48 0,6-1 0 16,-10-7-1504-16,48 14-288 0,-11-8-64 0,7 0-16 16,5 1-272-16,2-3-48 15,0 3-16-15,0 0 0 0,-5 2-208 0,1-1-32 0,0 2-16 0,-2 1 0 0,0 2-208 0,0-2-32 16,2 2-16-16,4-2 0 0,9-1-144 0,5-3 0 15,3 2 0-15,-4-1 0 16,-5-2 0-16,-4-3 0 0,0-5 0 0,0-2 0 0,-2-2 0 0,-2-1 0 16,-2-3 0-16,-1-1 0 0,0-2 0 0,-1-4 0 15,-5-1 0-15,-2-2 0 0,-7 2 320 0,-4-3 0 16,-4 1-16-16,-5-1 0 0,-5-2 144 0,-5 1 16 16,-3 0 16-16,-4 1 0 15,-4 3-176-15,-3 2-48 0,-3 2 0 0,-2 3 0 16,-1 1-80-16,-1 3-32 0,0 1 0 0,-1 5 0 15,1 1-144-15,0 3 0 0,1 4 0 0,0 1 0 16,0 5-928-16,2 4-64 0,-1 1-16 0,-2 6-21264 0</inkml:trace>
  <inkml:trace contextRef="#ctx0" brushRef="#br0" timeOffset="65533.84">23686 12824 11967 0,'2'-1'1072'0,"0"-1"-864"0,-2 1-208 0,0-1 0 0,2 1 1856 0,-2-3 320 0,3-1 64 0,-1 0 0 16,4-5 1040-16,-2-1 208 0,1 1 32 0,-1-2 16 16,2 1-1040-16,-2 0-192 0,0 1-64 0,-1-1 0 15,0-1-1248-15,-1 1-256 0,0-3-48 0,-1 0-16 16,1 0-48-16,-2-2-16 15,0 1 0-15,-2-2 0 0,1-2-48 0,-1 1-16 0,0-2 0 0,-1-1 0 0,-1 1-112 0,-1 0-32 16,0 1 0-16,0-1 0 0,0 0-32 0,-2 2-16 16,0-1 0-16,-3 2 0 15,0 2-80-15,-1-1-16 0,-6-1 0 0,-2-1 0 0,-2 0-80 0,-3 1-32 16,0-2 0-16,-3 5 0 0,-1 1-144 0,-5 5 192 16,0 1-192-16,-4 4 192 0,-4 4-192 0,-3 4 160 15,-1 3-160-15,0 5 160 0,4 2-160 0,4 5 0 16,4 3 0-16,2-1 128 0,2 5-128 0,-1 0 0 0,7 3 0 15,4 4 0-15,2 4 0 0,3 4 0 16,4 6 0-16,1 4 0 0,2 1 0 0,3 2-176 0,3 3 176 0,2 1-128 16,3-1-160-16,5-6-32 15,-9-52 0-15,28 92 0 0,-28-92-32 0,42 72-16 0,-42-72 0 0,64 61 0 16,-64-61 224-16,75 47 144 0,-75-47-192 0,87 31 192 16,-36-20-176-16,-3-4 176 0,-48-7-160 0,93 8 160 15,-37-6 0-15,-4-4 0 0,-4 0-128 0,-4-3 128 16,-2-2 0-16,-7-4 0 0,-1-3 0 0,-1-2 0 15,-1-2 352-15,-2-2-32 0,0-1-16 0,-4-3 0 16,0 0 528-16,-6-1 96 0,-5 2 32 0,-4-4 0 0,1-3 432 0,-7-8 80 16,-2-5 32-16,-4-7 0 0,-3-1-1200 0,-8-2-224 31,-2 2-80-31,-7 1 0 0,-2 6 0 0,-4 5 0 0,-1 4 0 0,1 5 0 0,1 3 0 0,0 3 0 16,4 3 0-16,-2 4 0 0,1 4 0 0,2 3 0 15,1 7 0-15,-1 5 0 31,1 5-2000-31,-3 7-400 0,-2 7-80 0,-6 12-21232 0</inkml:trace>
  <inkml:trace contextRef="#ctx0" brushRef="#br0" timeOffset="66370.2">17562 14939 7359 0,'0'0'656'0,"0"0"-528"0,17-7-128 0,-14 5 0 0,-1 1 592 0,2-2 96 0,6-2 16 0,5-4 0 0,4-1 944 0,3-3 192 15,-2 2 32-15,0 0 16 0,-2 1 416 0,-2-1 96 16,-1 1 16-16,-2-2 0 15,-2 0-16-15,-2 0 0 0,-4-2 0 0,-2 0 0 16,0 1-256-16,-3-1-48 0,-1 2-16 0,-5-4 0 0,-3-2-912 0,-2-1-176 16,-2 2-32-16,-4 0-16 0,-2-1-16 0,-5 1 0 15,-3-1 0-15,-4 2 0 0,-6 4-288 0,-2 2-48 16,-7 4-16-16,-2 6 0 0,-1 3-272 0,1 5-64 16,4 2-16-16,-5 4 0 0,-9 10-96 15,-7 9-128-15,-3 5 176 0,1 6-176 0,7 2 128 0,3 5-128 0,9 4 0 16,9 3 0-16,8 2 0 0,7 2 0 0,7 3 0 0,5 4 0 15,5 6-208-15,4-3 0 0,8-1 0 0,6-9 0 32,6-9-416-32,-17-53-80 0,51 84 0 0,-51-84-16 0,70 60 256 0,-70-60 48 0,82 39 16 0,-82-39 0 15,86 21 256-15,-30-16 144 0,11 0-160 0,8-8 160 16,0-1 0-16,-7-8 0 16,-6 0 0-16,-4-4 0 0,-3-2 192 0,-4-3 16 0,-2-5 16 0,-5 1 0 15,-7-1 400-15,-3-2 80 0,-3-3 0 0,-6-4 16 16,-2 1 416-16,-5-4 80 0,-1 1 0 0,-4-3 16 15,-3 3 48-15,-5-5 16 0,-3-3 0 0,-5-5 0 0,-5 1-1040 0,-5-3-176 16,-4 2-80-16,-3 2 0 0,-2 7 0 0,-1 3 0 16,0 7 0-16,-1 6 0 15,3 6 0-15,-3 5 0 0,0 4 0 0,-1 6 0 0,1 3 0 0,0 3 0 16,1 5 0-16,0 5 0 16,2 9-1904-16,0 9-368 0,1 6-80 0,2 8-21488 15</inkml:trace>
  <inkml:trace contextRef="#ctx0" brushRef="#br0" timeOffset="66820.58">17310 16032 15663 0,'-2'-8'688'0,"1"4"144"0,1-1-656 0,-2 1-176 0,2 3 0 0,-1-1 0 0,-1 0 2912 0,1-3 544 16,-3 1 128-16,-2 1 0 0,-1 5 16 0,-1 5 0 16,1 4 0-16,-2 5 0 15,2 6-2256-15,-1 6-448 0,-1 6-80 0,2 6-32 0,1 4-224 0,2 4-48 16,3 1-16-16,1 2 0 0,4-2-112 0,3 2 0 15,4 4-16-15,6-4 0 0,4-4-224 0,-21-47-144 16,56 79 192-16,-56-79-192 0,60 59 192 0,-60-59-64 16,72 50 0-16,-72-50-128 0,84 38 368 0,-84-38-48 0,73 23 0 15,-73-23 0 1,0 0 112-16,75 16 16 0,-75-16 0 0,68 3 0 16,-68-3 160-16,79-5 32 0,-79 5 16 0,63-13 0 15,-63 13 32-15,47-16 0 0,-47 16 0 0,34-21 0 16,-18 8 128-16,-5-1 16 0,-1 0 16 0,-3-1 0 15,-2-1-672-15,-2-1-176 0,0-1 0 0,-4-1 0 16,-1 0 0-16,-3-1 0 0,-1 0 0 0,-4 0 0 31,-1-1-1008-31,-2 0-224 0,-2 0-48 0,-4 0-15408 0,1 2-3072 0</inkml:trace>
  <inkml:trace contextRef="#ctx0" brushRef="#br0" timeOffset="67558.19">17047 16537 31327 0,'-6'1'2784'0,"3"-1"-2224"0,2 2-560 0,1 0 0 0,1 1 1040 0,1 0 112 15,-2-3 0-15,0 0 16 0,0 0-896 0,34 48-272 0,-34-48 128 0,38 47-128 16,-38-47 768-16,49 43 96 0,-49-43 16 0,62 43 0 15,-62-43-160-15,68 31-16 0,-68-31-16 0,68 18 0 16,-68-18-304-16,66 7-64 0,-66-7-16 0,70-5 0 16,-70 5 208-16,66-10 32 0,-66 10 16 0,65-13 0 15,-65 13 0-15,59-15 0 0,-59 15 0 0,57-20 0 0,-57 20 48 0,52-24 16 16,-27 10 0-16,-2-2 0 16,0 2 48-16,-2 0 16 0,-3 0 0 0,-1-2 0 15,-1 2-224-15,-4 0-32 0,0 0-16 0,-2 0 0 0,-2 1-272 0,-1 0-144 16,-3 1 160-16,-2 0-160 15,1 4-192-15,-3-1-144 0,-2 2-32 0,-2 3-15120 16,0 0-3008-16</inkml:trace>
  <inkml:trace contextRef="#ctx0" brushRef="#br0" timeOffset="78494.17">19366 16702 20271 0,'3'-4'1792'0,"1"0"-1424"0,1 1-368 0,-3 0 0 0,0 0 2240 0,2-1 368 16,3-2 80-16,2-4 0 0,-1 0 208 0,-1 3 48 15,-3 4 0-15,-5 8 0 0,-2 6-1760 0,-4 6-352 16,-3 6-64-16,-4 5 0 0,-3 10-320 0,-4 9-48 16,-3 6-16-16,-1 9 0 0,-5 5 0 0,-1 1-16 15,-2 2 0-15,2-2 0 0,2-4-160 0,0-5-16 16,5-7-16-16,5-4 0 0,2-5-176 0,4-7 160 15,2-4-160-15,2-7 160 0,9-25 48 0,-13 38 16 0,13-38 0 0,0 0 0 16,-8 26 16-16,8-26 0 0,0 0 0 0,0-2 0 16,-2-2-240-16,2-5 0 15,-1-2 0-15,0-3 0 16,-1-3-640-16,-1-1-160 0,1-1-32 0,-3-3-16 16,1-2-656-16,0 0-128 0,0-2-32 0,-1-1-16912 0</inkml:trace>
  <inkml:trace contextRef="#ctx0" brushRef="#br0" timeOffset="78717.39">19010 17192 9215 0,'0'0'816'0,"0"0"-656"0,0 0-160 0,0 0 0 16,0 0 3600-16,0 0 688 0,0 0 144 0,0 0 32 0,50 45-416 0,-50-45-80 15,0 0 0-15,62 54-16 16,-62-54-2352-16,44 37-448 0,-44-37-112 0,0 0-16 0,63 51-192 0,-63-51-64 16,0 0 0-16,74 44 0 0,-74-44-192 0,0 0-32 15,75 39-16-15,-75-39 0 0,0 0-320 0,62 37-64 16,-62-37-16-16,0 0 0 15,45 37-128-15,-45-37 128 0,0 0-128 0,0 0 128 0,42 45-128 0,-42-45 0 16,0 0 0-16,0 0 0 0,0 0-320 0,0 0-32 16,0 0-16-16,0 0 0 31,37 48-784-31,-37-48-144 0,0 0-48 0,0 0-18272 0</inkml:trace>
  <inkml:trace contextRef="#ctx0" brushRef="#br0" timeOffset="79478.05">21367 16419 30399 0,'1'-7'2704'16,"0"0"-2160"-16,1 3-544 0,-2 3 0 0,-2-1 1216 0,1-2 128 0,0-6 16 0,-2-1 16 15,-1 0 288-15,-2 3 64 0,-4 7 16 0,0 7 0 16,-3 9-848-16,2 11-192 16,0 10-16-16,0 12-16 0,2 9-112 0,1 9-32 0,2 12 0 0,0 7 0 15,2 8-160-15,1 0-48 0,2-2 0 0,1-11 0 16,4-8-176-16,2-10-144 0,2-5 192 0,-1-5-192 15,2-2-416-15,-9-50-192 0,17 86-32 0,-17-86-16 0,17 72 1616 0,-17-72 320 16,12 54 64-16,-12-54 0 0,0 0-928 0,9 52-192 16,-9-52-32-16,0 0-16 0,0 0-176 0,-9 21 0 15,6-21 0-15,-2-6 0 16,-2-3-768-16,-2-6-128 0,1-3-16 0,-2-6-16 16,-3-4-512-16,1-5-96 0</inkml:trace>
  <inkml:trace contextRef="#ctx0" brushRef="#br0" timeOffset="79903.23">21297 15864 26719 0,'24'-20'1184'0,"-15"13"240"0,1 3-1136 0,-2 0-288 16,-8 4 0-16,0 0 0 0,0 0 1744 0,0 0 304 15,0 0 48-15,19 73 16 0,-33-23-144 0,-15 9-32 0,-10 9 0 0,-14 10 0 16,-10 11-912-16,-6 8-176 15,-8 9-32-15,4 1-16 0,5-6-304 0,13-14-64 0,13-15-16 0,12-12 0 0,10-14-144 16,9-9-16-16,4-6-16 0,7-31 0 0,-7 44-32 16,7-44 0-16,0 0 0 0,0 0 0 0,0 0-208 0,0 0 0 15,0 0 0-15,0 0 0 16,0 0 0-16,17-23-192 0,-9-3 16 0,1 0 0 31,-2 4-592-31,1-11-128 0,6-15-32 0,2-16 0 0,1-8 144 0,0-7 16 0,1-6 16 0,-1 4 0 16,1 10-656-16,4-4-128 0,4-4-16 0,10 3-16 15,3 5-112-15,7 13-32 0,4 10 0 0,1 13 0 0,2 11 2336 0,-4 11 464 16,0 9 80-16,-5 8 32 0,-44-4 1040 0,84 31 192 16,-84-31 64-16,76 55 0 15,-76-55-1072-15,82 74-208 0,-34-29-32 0,5 6-16 0,7 5-128 0,3-1-16 16,5 2-16-16,0-4 0 16,-4-3-304-16,-2-3-64 0,0-5-16 0,0-1 0 15,0-3-400-15,-5 0-80 0,-9-2-16 0,-48-36 0 16,65 73-672-16,-65-73-144 0,22 76-16 0,-29-33-22016 0</inkml:trace>
  <inkml:trace contextRef="#ctx0" brushRef="#br0" timeOffset="94437.11">26421 10451 15663 0,'0'-20'1392'0,"-1"8"-1120"0,-1 1-272 0,1 1 0 0,-1 2 1520 0,1-1 240 0,-2-2 48 0,0-7 16 16,-4-9 304-16,-1-6 64 0,1 12 16 0,0-3 0 15,-5-3-640-15,0-2-128 0,-5-5-32 0,-4-3 0 0,-9-4-848 16,-13-16-176-16,-12-17-48 0,-12-8 0 0,-10-3-144 0,0 4-48 16,3 15 0-16,1 2 0 0,-6 1 112 0,-5 5 0 15,-1 7 16-15,1 7 0 0,-1 5-112 0,2 6-32 16,1 5 0-16,-7 7 0 0,-10 5-128 0,-10 8-144 16,-5 4 144-16,-6 5-208 15,-1 5-208-15,-10 8-32 0,-10 8-16 0,-2 7 0 0,12-1 128 0,-3 9 16 16,-3 9 16-16,-2 8 0 0,1 4 80 0,-1 7 16 15,2 5 0-15,10 4 0 0,13-3 208 0,11 5 0 0,6 7 0 0,13 2 0 16,12-2 0-16,15-8 0 16,15-7 0-16,12 1 0 0,15 5-128 0,15 1 128 0,15 2 0 0,15-2-144 15,16-1-112-15,15-5 0 16,13-3-16-16,9-6 0 16,12-5-208-16,11-5-32 0,8-3-16 0,3-7 0 0,6-8 528 0,10-4 0 15,8-1 128-15,6-6-128 0,1-4 816 0,4-2 64 0,2-6 16 0,4-2 0 16,0-1 304-16,-4-6 64 0,-4-3 16 0,-3-8 0 15,-8-3-608-15,-4-7-112 0,-5-3-32 0,-23 1 0 0,-15-1-96 16,8-7-32-16,16-10 0 0,11-13 0 16,-3-1 0-16,-22 0 0 0,-31 16 0 0,1-11 0 0,5-15-80 0,1-13-32 15,-6-6 0-15,-11-1 0 0,-13 2-64 0,-10-1-16 16,-7-1 0-16,-12-1 0 0,-10 3-32 0,-7 1-16 16,-12 1 0-16,-8 4 0 0,-8 5-16 0,-8 4 0 15,-2 3 0-15,-5 7 0 0,1 8-144 0,0 7 192 16,1 5-192-16,19 14 192 0,0 5-432 0,1 2-80 15,-1 3 0-15,-3 3-16 16,1 1-704-16,-5 4-144 0,-4 3-32 0,-16 8-18176 16</inkml:trace>
  <inkml:trace contextRef="#ctx0" brushRef="#br0" timeOffset="96611.93">19962 17346 11967 0,'8'-28'1072'0,"-3"4"-864"0,1 8-208 0,-3 7 0 0,-2-1 1616 0,2-10 288 0,4-17 48 0,3-21 16 0,-2-12 608 0,-1-10 128 16,-2-6 32-16,-7 3 0 15,-2 5-640-15,-5 5-128 0,-3 2-32 0,-5 9 0 0,-2 8-720 0,-5 5-160 16,-4 5-32-16,-4 4 0 0,-2 9-400 0,-6 5-96 15,-8 4-16-15,-3 5 0 16,2 8-272-16,-13 4-64 0,-17 8-16 0,-16 11 0 16,-11 10-160-16,-7 9 0 0,-6 6 0 0,-4 12 0 0,-1 14 0 0,1 4 0 0,3 6-144 0,23-10 144 31,16-11 0-31,-4 17 0 0,-9 23 0 0,2 14 0 16,9 0 0-16,16-7-128 0,19-24 128 0,9 10 0 15,6 7 0-15,18 1-128 0,10-6 128 0,12-14 0 16,-7-75-192-16,50 116 192 0,-50-116-192 0,89 82 192 15,-89-82 0-15,107 52 0 0,-22-31 0 0,12-5 0 0,18-4 192 0,6-6-16 16,7-6 0-16,-1-4 0 0,1-5 16 0,-3-4 0 16,-5-5 0-16,-10-5 0 15,-13-2 64-15,-2-6 32 0,-3-2 0 0,-5-6 0 0,-2-5 176 16,-10 0 48-16,-9 5 0 0,2-9 0 0,0-12 0 0,-9-5 16 16,-9 5 0-16,-9-11 0 0,-7-11-80 0,-10-7 0 15,-10 1-16-15,-10 1 0 0,-5 1-48 0,-11 2 0 16,-5 2 0-16,-8 6 0 0,-5 8-80 0,-5 6-32 15,-6 4 0-15,-3 7 0 0,-2 3-80 0,-7 5 0 16,-3 0-16-16,1 6 0 0,5 8-176 0,1 1 0 16,-1 2 0-16,2 5 0 15,5 4-464-15,3 4-80 0,3 9-16 0,1 7 0 16,4 4-592-16,-1 8-128 0,-4 12-32 0,-6 11-19552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8:41:45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26575 16417 34095 0,'-6'-7'3024'0,"5"5"-2416"0,1 1-480 0,1 1-128 0,1 0 768 0,-2 0 144 0,0-2 32 0,0 2 0 0,0 0 48 0,0 0 16 0,0 0 0 0,0 0 0 15,21 70-368-15,-21-70-80 0,18 62-16 0,-18-62 0 16,26 77-32-16,-26-77-16 0,27 94 0 0,-15-43 0 15,0 4-48-15,-1 0-16 0,-1 1 0 0,-2-2 0 16,-1 0 32-16,-1-4 16 16,1-3 0-16,-7-47 0 0,7 81 0 0,-7-45 0 0,0-36 0 0,-1 62 0 15,1-62 0-15,-5 54 0 16,5-54 0-16,-5 47 0 0,1-25-112 0,-1-2-32 0,0-1 0 0,-1-5 0 16,0 0-96-16,1-4-32 0,-1 0 0 0,0-3 0 15,2-2-80-15,1 0-128 0,1-4 176 0,-1 0-176 0,1-1 0 0,1-1 0 16,1-2 0-16,-1-3 0 15,2 1-704-15,0-2-32 0,1-3-16 0,1-1 0 16,1-1-784-16,1-3-144 0,3-2-48 0,1-2-19200 16</inkml:trace>
  <inkml:trace contextRef="#ctx0" brushRef="#br0" timeOffset="395.52">27053 16316 31327 0,'-5'-4'2784'0,"1"1"-2224"0,3 3-560 0,1 0 0 0,0 2 1344 15,0-1 176-15,-3 2 16 0,0 1 16 16,0 7-272-16,0 6-64 0,3-17-16 0,0 57 0 0,0-57-368 0,10 88-80 16,0-35-16-16,1 7 0 0,4 2-32 0,-3 3-16 15,2-2 0-15,-1 1 0 0,-2-3-96 0,-1-4-16 16,2-3 0-16,-4-3 0 0,-8-51 32 0,14 88 0 16,-14-88 0-16,13 73 0 0,-13-73-80 0,8 62-16 15,-8-62 0-15,5 55 0 0,-5-55-128 0,2 50-48 16,-2-50 0-16,0 44 0 0,0-44-208 0,0 0-128 0,-2 46 128 15,2-46-128-15,-5 21 0 0,3-14 0 0,-1 1 0 0,0-4 0 32,0-1-720-32,0-1-64 0,2-2-16 0,-2-1 0 15,3-2-720-15,0-1-144 0,1-3-16 0,5 0-19232 0</inkml:trace>
  <inkml:trace contextRef="#ctx0" brushRef="#br0" timeOffset="1107.23">27404 16846 13823 0,'4'-10'608'0,"-1"6"128"0,0-2-592 0,0 2-144 15,0 1 0-15,-2 2 0 0,1-1 1936 0,2 0 368 16,2-1 64-16,-6 3 0 0,0 0 1344 0,0 0 256 15,0 0 48-15,49 46 16 0,-49-46-2128 0,24 54-432 16,-24-54-64-16,21 64-32 0,-21-64-624 0,23 72-128 16,-23-72-32-16,21 75 0 0,-21-75-144 0,23 70-16 0,-23-70-16 0,26 62 0 15,-26-62-112-15,27 55-32 0,-27-55 0 0,30 49 0 16,-30-49-16-16,0 0-16 0,32 55 0 0,-32-55 0 16,0 0-48-16,0 0-16 0,0 0 0 0,39 52 0 15,-39-52 64-15,0 0 16 0,0 0 0 0,0 0 0 16,0 0 112-16,35-9 16 0,-30 2 16 0,0-4 0 15,-1-2 144-15,0-2 32 0,-1-4 0 0,-2 0 0 16,-1-3 64-16,2-3 32 0,-2-2 0 0,0-1 0 16,0-2-160-16,0 1-48 0,1 0 0 0,-1 1 0 0,2 0 176 15,-4 0 48-15,5 2 0 0,0 4 0 16,0-1-560-16,1 3-80 0,0 2-48 0,2 2 0 0,0 4 0 0,-1 0 0 16,4 4 0-16,-2 1 0 15,1 2 0-15,1 4 0 0,-1 0 0 0,1 1 0 0,-9 0 0 0,0 0 0 16,0 0 0-16,0 0 0 0,0 0 0 0,46 59 0 15,-46-59 0-15,0 0 0 0,20 58 0 0,-20-58 0 16,0 0 0-16,25 66 0 0,-25-66 0 0,20 54 0 16,-20-54 0-16,24 52 0 0,-24-52 0 0,26 50 0 15,-26-50 0-15,0 0 0 16,39 59-512-16,-39-59-64 0,0 0 0 0,37 52 0 0,-37-52 416 0,0 0 160 0,0 0-128 0,44 43 128 16,-44-43 0-16,0 0 0 0,0 0 0 0,0 0 0 15,53 3 0-15,-41-12 0 0,-2-1 0 0,-1-3 176 16,0-4 304-16,1-1 64 0,-2-4 16 0,-1-4 0 15,0-2-432-15,-2-5-128 0,-2-2 0 0,-3-3 80 16,-2-2-80-16,1-3 0 0,-2-4 0 0,-3 2 0 16,1-1 0-16,2 3 0 0,0 0 0 0,0 1 0 15,-1 4 0-15,1 1 0 0,-1 3 0 0,0 4 0 0,1 6 0 0,-2 2 0 16,1 1 0-16,0 2 0 0,0 4 0 0,0 2 0 16,-1 2 0-16,2 4 0 0,2 1 0 0,-2 2 0 15,3 2 0-15,-1 2 0 16,1 2-1088-16,0 3-144 0,1 4-48 0,-1 1 0 31,0-10-928-31,4 34-192 0,-4-34-32 0,8 48-19264 0</inkml:trace>
  <inkml:trace contextRef="#ctx0" brushRef="#br0" timeOffset="1446.3">28622 16357 36863 0,'-7'-12'1632'0,"1"5"336"0,3 1-1584 0,2 3-384 0,1 3 0 0,1 0 0 0,1 0 1008 0,-1 0 112 0,1 0 32 0,0 3 0 16,3 3-192-16,-5-6-16 0,0 0-16 0,11 49 0 15,-11-49-96-15,8 59 0 0,-8-59-16 0,6 79 0 0,-4-32-176 0,-4 1-48 16,1 7 0-16,-1 2 0 0,-1 3-80 0,1 3-32 15,-1-1 0-15,1-3 0 0,2-4-224 0,2-5-32 16,-1-7-16-16,-1-43 0 0,4 75 0 0,-4-75 0 16,6 60 0-16,-6-60 0 0,6 45-80 0,-6-45-128 15,0 0 176-15,11 54-176 0,-11-54 0 0,0 0 0 16,0 0 0-16,0 0 0 16,0 0-256-16,0 0-144 0,0 0-48 0,0 0 0 15,0 0-752-15,0 0-144 0,52-5-48 0,-45-12 0 16,-1-4-80-16,1-6 0 0</inkml:trace>
  <inkml:trace contextRef="#ctx0" brushRef="#br0" timeOffset="1734.78">28845 16305 37775 0,'-7'-28'1664'0,"4"8"368"0,2 2-1632 0,1 6-400 0,1 7 0 0,1 2 0 0,1 0 1072 0,-1-3 128 16,3-2 16-16,0-1 16 0,1 4-112 0,0 6-32 15,-2 9 0-15,-4-10 0 0,5 42-128 0,-5-42-48 16,7 71 0-16,-2-24 0 0,-4 6-112 0,-1 8-32 15,-1 4 0-15,-2 2 0 16,0-2-224-16,-3-2-48 0,1-1-16 0,-2-4 0 0,4-3-16 0,-1-5 0 16,1-5 0-16,3-6 0 0,0-2 384 0,0-37 80 15,0 62 16-15,0-62 0 0,4 51-752 0,-4-51-144 16,4 44-48-16,-4-44 0 0,0 0 0 0,10 54 0 16,-10-54 0-16,0 0 0 0,0 0 0 0,14 52 0 15,-14-52 0-15,0 0 0 0,0 0 0 0,0 0 0 0,0 0 0 16,0 0 0-1,0 0-1952-15,44 47-384 0,-44-47-80 0,0 0-21360 0</inkml:trace>
  <inkml:trace contextRef="#ctx0" brushRef="#br0" timeOffset="2235.16">29122 17363 25791 0,'7'-5'2304'0,"2"-3"-1856"0,-1 3-448 0,-8 5 0 0,0 0 1680 0,0 0 240 0,35-17 64 0,-9 6 0 16,8-5 400-16,8-2 96 0,3 1 16 0,0 1 0 16,-4 5-1264-16,-41 11-240 0,70-11-48 0,-70 11-16 15,53 2-160-15,-53-2-16 0,0 0-16 0,0 0 0 16,58 48-176-16,-58-48-48 0,2 47 0 0,-9-17 0 15,-3 2-112-15,-6 2-16 0,-2 1-16 0,-3 2 0 0,-2 0 80 16,0-2 32-16,-2-1 0 0,2-4 0 0,2-3 224 16,4-5 64-16,5-2 0 0,4-3 0 0,4-3 128 0,4-14 16 15,0 0 16-15,0 0 0 0,0 0-736 0,0 0-192 16,44 47 0-16,-44-47 0 0,0 0 0 0,0 0 0 16,73 7 0-16,-73-7 112 0,50-2-112 0,-50 2 0 15,49-1 0-15,-49 1 0 0,0 0 0 0,65 4 0 16,-65-4 0-16,0 0 0 15,57 9-1088-15,-57-9-192 0,0 0-64 0,0 0-15312 16,48 35-3072-16</inkml:trace>
  <inkml:trace contextRef="#ctx0" brushRef="#br0" timeOffset="35041.67">9991 11650 2751 0,'-3'-7'256'0,"0"1"-256"0,0 3 0 0,3 2 0 0,-1-2 816 0,-2 0 112 0,-3-2 32 0,-4-4 0 0,-1-1 736 0,-4-1 160 16,0 3 16-16,1 1 16 0,2 4-112 0,0 3-32 15,2 3 0-15,1 2 0 0,0 5-768 0,-1 4-144 16,2 5-48-16,-4 5 0 0,5-2-320 0,-4 8-64 15,0 8-16-15,-3 6 0 0,-2 7 96 0,0 4 16 16,2 5 0-16,-1 1 0 0,-1-3 32 0,4-4 16 16,-3-5 0-16,1 5 0 0,0 4 112 0,-1 1 32 0,-1 2 0 0,2 0 0 15,0-1-48-15,1 1-16 16,-1-1 0-16,3-4 0 0,1-2-272 0,1 4-48 0,2 4-16 0,0 3 0 16,2-2-288-16,0 1 0 15,1 1 128-15,0 0-128 0,1-1 0 0,-1 1 0 0,1 5 0 0,0 1-144 16,2-3 144-16,2 4 0 0,-1 0 0 0,0 0-128 15,-1-3 128-15,-1-7 0 0,1-5 0 0,1 5 0 16,0 4 384-16,1 3 16 0,1-1 0 0,-2-1 0 16,1-7 240-16,-1-3 32 0,0-2 16 0,0-4 0 0,0-2-48 15,-1 1 0-15,2 1 0 0,-1 2 0 0,2 4-192 16,-4-1-32-16,1-1-16 0,-2-2 0 16,0-2-144-16,-1-1-16 0,0 1-16 0,1-1 0 0,0-2-224 15,0-3 144-15,2-1-144 0,-1-5 128 0,2-1-128 0,0-4 0 16,0-1 0-16,0-6 0 0,0-2 0 0,0-2 128 15,0-2-128-15,0-1 0 0,-1-1 192 0,-1-2-32 16,1-1-16-16,-2 0 0 0,0 0 48 0,-1 1 0 16,0 0 0-16,1-4 0 15,-1-3 0-15,1 1 0 0,-3 2 0 0,1 0 0 0,-2 2-48 0,-2-1 0 16,2 1 0-16,-1-4 0 0,-1 0-16 0,1 0-128 16,-2-1 192-16,3-3-64 0,0 0-128 0,1 0 160 0,-2 1-160 0,1-1 160 15,-1 1-160-15,1 1 0 16,2 0 0-16,-1 0 0 0,0 1 0 0,2 0 0 0,0 0 0 0,0-2 0 15,1 2 0-15,0 0 0 0,0 1 0 0,0-2 0 16,2 2 0-16,0-3 0 0,-1 2 0 0,2-3 0 16,0-1 0-16,0 1 0 15,0-1 0-15,-1-1 0 0,1 0 0 0,0 0 0 0,0 0 0 0,0-1 0 16,-2 1 0-16,2 1 0 0,-1-2-144 0,0 2 144 16,-1 0 0-16,2-1-160 0,-1 1 160 0,-1-2-128 0,1 2 128 15,-1-1-128-15,1 1 128 0,-2-2-128 0,3 1 128 0,-1-3-160 31,-1 1 160-31,1-1-160 0,0 0 160 0,-1 1-160 0,1-1 160 0,1-2-160 16,-2 1 160-16,1-1 0 0,0-1-144 0,-1-1 144 0,1 2 0 0,1-1-176 16,-2-1 176-16,2 0-128 15,0 0-64-15,0-1 0 0,2 1 0 0,-2-3 0 32,1 0-320-32,1-1-80 0,-1 2-16 0,2-3-11616 0,1 0-2336 0</inkml:trace>
  <inkml:trace contextRef="#ctx0" brushRef="#br0" timeOffset="35659.41">9039 15610 4607 0,'-2'-13'400'0,"2"5"-400"0,0 2 0 0,0 2 0 0,0 2 1568 0,0 1 224 0,2 0 64 0,-2-1 0 0,2 1 928 0,1 1 192 16,0 1 32-16,0 2 16 0,0 6-976 0,-1 0-192 15,1 6-32-15,0 1-16 0,-1 4-656 0,-1 1-128 16,0 1-16-16,2 0-16 0,0 5-208 0,1 0-32 0,0 1-16 0,4 2 0 16,-1 1-160-16,1 0-48 0,1 2 0 0,-1-2 0 15,1-2-208-15,-2-2-64 0,0 0 0 0,-2-6 0 16,-2-4-64-16,0 1-32 0,0 6 0 0,0 5 0 16,-3 3 96-16,0 2 32 0,0 0 0 0,-2-4 0 15,1-5-128-15,-2-1-32 0,0 2 0 0,0-2 0 16,2-2 0-16,-1-1-128 0,1-2 192 0,1-4-64 15,0-2 64-15,1-3 0 0,1 0 0 0,1-3 0 16,-2-1-48-16,1-4 0 0,0 3 0 0,3-4 0 16,-3-1 80-16,3-1 16 0,0-2 0 0,1-1 0 0,1-4 80 15,1 0 0-15,2-3 16 0,2-1 0 0,0 1 48 0,1-2 0 16,0-1 0-16,1-1 0 0,1-1-96 0,1-1-16 16,1-1 0-16,-6 4 0 0,-1 2 0 0,1 0 0 15,4-5 0-15,2-4 0 0,2-5 48 0,1 1 16 16,-3 3 0-16,0 1 0 0,-1 2-16 0,-1-1 0 15,-2 3 0-15,-2 1 0 0,0 2-64 0,-1 0 0 16,-1 1-16-16,1-1 0 0,-3 0-96 0,1 0-16 0,-1 1 0 16,-1 2 0-16,0 1-128 0,-1 1 0 0,-2 2 0 15,1 2 0-15,1-1-192 0,-1 3-128 0,-1 2-32 0,-1 2 0 32,3 2-992-32,-3 4-192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1-29T18:22:50.2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1-29T18:22:50.920"/>
    </inkml:context>
  </inkml:definitions>
  <inkml:trace contextRef="#ctx0" brushRef="#br0">4457 7946 0,'0'0'0</inkml:trace>
  <inkml:trace contextRef="#ctx1" brushRef="#br0">1352 1461 5519 0,'0'-1'496'0,"0"-1"-496"0,0 1 0 0,0 0 0 0,0 1 1056 0,0-2 112 0,2 1 32 0,-2-4 0 16,0 1 1680-16,0-1 352 0,3-1 64 0,-2 2 16 15,0 1-304-15,1 0-48 0,-1 0-16 0,2 3 0 16,-2 0-960-16,1 0-208 0,-1 3-48 0,1 0 0 16,2 0-720-16,-1 2-160 0,0 1-16 0,1 2-16 15,0 0-432-15,-4-8-96 0,0 0-16 0,0 0 0 16,0 0-80-16,42 55 0 0,-42-55-16 0,0 0 0 15,44 43-16-15,-44-43 0 0,0 0 0 0,55 54 0 16,-55-54-160-16,0 0 192 0,64 57-192 0,-64-57 192 0,0 0-192 0,59 53 128 16,-59-53-128-16,0 0 128 0,48 53-128 0,-48-53 128 15,0 0-128-15,37 46 128 0,-37-46-128 0,0 0 128 16,0 0-128-16,41 45 128 0,-41-45-128 0,0 0 0 16,0 0 0-16,0 0 128 0,0 0-128 0,0 0 128 15,56 32-128-15,-50-32 128 16,0 0-128-16,-2-3 160 0,0 1-160 0,-1 1 160 0,0-2-160 0,-2 0 0 0,1 2 0 15,-2-2 128-15,0 0-128 0,-2-1 0 0,1 1 0 0,-2-1 0 32,0 0-528-32,0-1 16 0,1 1 0 0,-3-2 0 15,0 1-720-15,0-2-144 0</inkml:trace>
  <inkml:trace contextRef="#ctx1" brushRef="#br0" timeOffset="350.76">1742 1335 4607 0,'2'-1'400'16,"-1"0"-400"-16,0-1 0 0,-1 1 0 0,0 1 1856 0,2 0 304 16,-2 0 48-16,1 0 16 0,2 0 2336 0,-1 3 480 15,-2 1 80-15,0 3 32 0,-2 1-2448 0,-1 4-480 16,0 0-112-16,-1 5 0 0,-1 2-1008 0,-1 2-192 15,-3 4-32-15,1 4-16 0,1-1-352 0,-3 3-64 16,-1 4 0-16,-1 2-16 0,-2 1-96 0,-1 2-16 0,-1-1 0 16,1-2 0-16,1-3-128 0,-1-4-48 0,4-5 0 0,-2-1 0 15,2 0-16-15,-2-1 0 0,2-2 0 0,0-1 0 16,1-2 0-16,-1-1 0 0,1-2 0 0,0-2 0 16,3-3 0-16,0 0 0 0,0-2 0 0,1 0 0 15,0-3-128-15,2-1 0 0,0 1 144 0,1-4-144 16,2 0 0-16,-1-2-240 0,2-2 48 0,2 0 0 31,0 1-576-31,1-4-128 0,3 0 0 0,0-5-18608 0</inkml:trace>
  <inkml:trace contextRef="#ctx1" brushRef="#br0" timeOffset="813.34">2249 1697 14735 0,'2'0'640'0,"-1"0"160"0,2 0-640 0,0-1-160 0,-2-1 0 0,-1 2 0 0,3 0 1536 0,1 0 288 15,2-1 48-15,-6 1 16 0,0 0 928 0,0 0 192 16,52-6 48-16,-52 6 0 0,0 0-1248 0,0 0-240 15,61 2-48-15,-61-2-16 0,0 0-608 0,0 0-128 16,61 5-32-16,-61-5 0 0,0 0-352 0,0 0-80 16,56 5-16-16,-56-5 0 0,0 0-96 0,0 0-32 15,0 0 0-15,58 1 0 0,-58-1-32 0,0 0-128 0,0 0 192 0,0 0-64 32,0 0-128-32,0 0 0 0,0 0 0 0,0 0 0 15,0 0-832-15,0 0-160 0,0 0-32 0,0 0-16864 0</inkml:trace>
  <inkml:trace contextRef="#ctx1" brushRef="#br0" timeOffset="1004.58">2351 1861 22111 0,'0'0'976'0,"0"0"208"0,0 0-944 0,0 0-240 15,0 0 0-15,0 0 0 0,0 0 2944 0,0 0 528 16,0 0 112-16,66-3 32 0,-66 3-1408 0,0 0-288 15,63-4-48-15,-63 4-16 0,0 0-1184 0,53-4-240 16,-53 4-48-16,0 0-16 0,0 0-128 0,62-6-32 16,-62 6 0-16,0 0 0 0,0 0-208 0,0 0 0 15,53-7 0-15,-48 6 0 16,-2 1-640-16,0 0-80 0</inkml:trace>
  <inkml:trace contextRef="#ctx1" brushRef="#br0" timeOffset="4019.43">3518 885 13823 0,'0'3'1216'0,"0"-1"-960"0,-1 1-256 0,1-1 0 16,0-1 832-16,0 2 128 0,-2 3 32 0,2 1 0 15,-1 4 1344-15,-1 3 272 0,1 0 48 0,-1 2 16 16,4 1-880-16,-4 0-160 0,1 0-32 0,1 0-16 16,-1 1-608-16,1 0-112 0,0 3-32 0,0 1 0 15,0 0-112-15,1 1-16 0,2 4-16 0,0 0 0 0,0-1-272 0,-3-26-48 16,8 53-16-16,-8-53 0 0,8 45-96 0,-8-45 0 16,10 48-16-16,-10-48 0 0,9 48-48 0,-9-48 0 15,7 35 0-15,-6-16 0 0,2 2-64 0,-1 0 0 16,-2 3-128-16,1 0 192 0,-1 1-192 0,-1 2 128 15,-1 0-128-15,1 1 0 0,-2-1 128 0,1 0-128 16,2 1 0-16,-1-1 0 0,1-1 0 0,0-2 128 0,1-2-128 0,-1-2 0 16,2-2 0-16,-1-2 0 0,1 1 128 0,-2 0-128 15,1 1 0-15,1-1 128 0,-2 2-128 0,1-3 0 16,-1-1 128-16,0-1-128 0,-1 3 0 0,-1 1 144 16,1 0-144-16,-1 2 0 0,-1 0 144 0,1 0-144 15,-1 1 128-15,-1-1-128 0,2-2 128 0,-1-1-128 16,1 1 128-16,0 1-128 0,1-1 128 0,-1 2-128 15,1-2 0-15,-2-1 0 0,4 0 0 0,-2-1 128 16,1-1-128-16,-1-1 0 0,1 1 0 0,-2-1 0 16,2 1 0-16,-1-1 0 0,-1 3 0 0,1-1 0 0,0-1 0 0,-1-1 0 15,2-1 0-15,0 0 0 0,-1 0 0 0,1 2 0 16,0-1 0-16,0 0 0 0,0 2 0 0,0 1 0 16,1 0 0-16,-1-2 0 0,0 2 0 0,0 0 0 15,2 0 0-15,-2-1 128 0,0 1-128 0,1-2 0 16,-1 2 0-16,1-1 0 0,1 1 0 0,-1-2 0 15,1 2 0-15,-2-1 0 0,1-1 0 0,-1 1 0 16,1-1 0-16,-1 1 0 0,0 1 0 0,0-3 0 16,-1 2 0-16,1-2 128 0,-1 0-128 0,-1 0 0 15,1-1 0-15,-1 1 0 0,1 0 0 0,1 0 128 0,0 2-128 0,0-2 0 16,0-2 0-16,0 1 0 0,1 1 0 0,-1 0 0 16,2-2 0-16,-1 0 0 15,1 1 0-15,-1 0 0 0,0 1 0 0,-1-14 0 0,5 28 0 0,-5-28 128 16,4 28-128-16,-4-28 0 15,4 27 0-15,-2-13 0 0,-1-1 0 0,0 1 0 0,-1-1 0 0,2 0 0 16,-2 1 0-16,1-1 0 0,-1-1 0 0,2 1 0 16,-2 0 0-16,0-2 128 0,1 2-128 0,0-2 0 15,1 0 0-15,-1-1 0 0,1 0 0 0,-1-1 0 16,1-2 0-16,-1 1 0 0,0-1 0 0,1 0 128 0,-1 0-128 16,1-1 0-16,-1 2 0 0,-1 1 0 0,1-2 0 0,-1 0 128 15,2 2-128-15,-2 0 0 0,1 0 0 0,-1-1 0 16,0-1 0-16,0 0 0 0,0 1 0 0,0-3 0 15,0 1 0-15,0 0 0 0,-1-1 0 0,1-1 0 16,0 1 0-16,1-1 0 0,-1-3 0 0,0 2 0 16,2-1 0-16,-1-1 128 0,-1 2-128 0,1-2 128 15,1-1-128-15,-1 2 128 0,1-1-128 0,-1 0 0 16,2-1 128-16,-2 2-128 0,2-2 0 0,0 0 0 16,0 0 0-16,0-2 0 0,1 2 0 0,-1-1 0 0,1 1 0 15,-1-1 0-15,2-1 0 0,0 1 128 0,0 1-128 0,0-2 0 16,0 2 0-16,1 0 0 0,-6 0 0 0,0 0 0 15,0 0 0-15,0 0 0 16,0 0 0-16,0 0 0 16,0 0 0-16,62 2 0 0,-62-2 0 0,0 0 0 15,0 0 0-15,0 0 0 0,65-2 0 0,-65 2 0 16,0 0 0-16,0 0 0 0,65-4 0 0,-65 4 0 16,0 0 0-16,54-6 0 0,-54 6 0 0,0 0 128 15,0 0-128-15,65-1 0 0,-65 1 0 0,0 0 128 0,0 0-128 0,55 1 0 16,-55-1 128-16,0 0-128 0,0 0 0 0,0 0 144 15,0 0-144-15,0 0 0 0,60 6 144 16,-60-6-144-16,0 0 0 0,0 0 144 0,0 0-144 0,0 0 0 16,0 0 0-16,0 0 0 0,0 0 0 0,0 0-192 15,0 0 32-15,0 0 16 16,0 0-528-16,0 0-96 0,0 0-32 0,0 0-18192 0</inkml:trace>
  <inkml:trace contextRef="#ctx1" brushRef="#br0" timeOffset="4637.63">3548 910 1839 0,'7'-5'160'0,"-3"2"-160"0,2 1 0 0,-4 1 0 0,1 0 2896 0,0-1 560 0,0 1 96 0,1 1 32 15,2-2-256-15,4-1-32 0,1 1-16 0,3-1 0 0,0 1-640 0,2 1-128 16,-2 0-16-16,1 1-16 0,1 0-1072 0,-3 0-192 16,1 0-64-16,0 0 0 15,-14 0-512-15,0 0-96 0,0 0-32 0,0 0 0 0,59 4-208 0,-49-4-48 16,0 0-16-16,0 0 0 0,-2 0-80 0,1 0-16 15,-1-2 0-15,1 1 0 0,-2 0-144 0,-2-1 0 16,1 1 0-16,0-1 128 0,-2 1-128 0,-1 1 0 16,-2 0-160-16,1 0 160 15,-2 0-1040-15,0 1-112 0</inkml:trace>
  <inkml:trace contextRef="#ctx1" brushRef="#br0" timeOffset="5147.06">4269 893 13823 0,'2'2'608'0,"-2"-2"128"15,0 0-592-15,0 1-144 0,-2 1 0 0,2-1 0 0,0 0 2752 0,-1 2 528 16,1 1 112-16,-1 2 0 0,1 3-528 0,0 0-112 16,0 4-32-16,0 0 0 0,0-13-1488 0,0 0-288 15,7 49-64-15,-7-49-16 0,0 0-352 0,11 60-80 16,-11-60-16-16,0 0 0 0,14 62-192 0,-14-62-32 0,0 0-16 0,14 59 0 15,-14-59-176-15,0 0 192 0,12 47-192 0,-12-47 192 16,0 0-192-16,0 0 160 0,0 0-160 0,8 48 160 16,-7-43-160-16,1 1 0 0,1 0 144 0,-2-3-144 15,2-1 176-15,-2 1-48 0,2-1 0 0,0-2 0 16,0 0 64-16,1 0 0 0,0 0 0 0,1-2 0 16,0 1-16-16,1-1 0 0,-1 1 0 0,3 0 0 15,-1-1-48-15,2-1 0 0,0 2 0 0,-1-1 0 16,1 1-128-16,1-2 128 0,-2 2-128 0,2-2 128 0,0 0-128 15,-10 3 0-15,0 0 144 0,0 0-144 0,0 0 0 0,0 0 128 16,54 3-128-16,-54-3 0 0,0 0 0 0,0 0 0 16,0 0 0-16,0 0 0 0,0 0 0 0,0 0 0 15,0 0 0-15,0 0 0 0,0 0-208 0,0 0-64 16,0 0-16-16,0 0 0 16,0 0-1104-16,0 0-208 0</inkml:trace>
  <inkml:trace contextRef="#ctx1" brushRef="#br0" timeOffset="5432.29">4247 1095 7359 0,'-2'-4'656'0,"1"3"-528"0,1-1-128 0,0 1 0 0,0-1 2320 0,0 2 432 0,0 0 96 0,1-1 16 0,1 1 1296 0,2-1 256 15,0 1 48-15,3-2 16 0,2 2-2240 0,1-1-432 16,1 1-80-16,2-2-32 0,-13 2-944 0,0 0-192 16,0 0-48-16,62-2 0 0,-62 2-192 0,0 0-64 15,51-8 0-15,-51 8 0 0,0 0-128 0,45-9-128 16,-45 9 192-16,0 0-192 16,37-9 0-16,-27 6 0 0,-2 0 0 0,1 2-144 15,-2-2-768-15,0 0-160 0</inkml:trace>
  <inkml:trace contextRef="#ctx1" brushRef="#br0" timeOffset="5906.67">4740 965 13823 0,'1'-1'1216'0,"-1"0"-960"0,2-1-256 0,-2 2 0 15,0 0 2048-15,0 2 352 0,0-2 80 0,1 1 16 16,-1 2 1120-16,2 1 224 0,-1 3 64 0,0 4 0 16,2 1-2368-16,-1 2-448 15,-1 1-112-15,-1-15-16 0,0 0-480 0,7 55-96 16,-7-55-32-16,0 0 0 0,9 58-144 0,-9-58-16 0,0 0-16 0,7 53 0 0,-7-53-176 0,0 0 128 16,0 0-128-16,8 48 128 0,-8-40-128 0,1-2 128 15,1-1-128-15,-2 1 128 16,1-3-128-16,-1 0 160 0,2 0-160 0,-1-3 160 0,1 1-160 0,-1-2 0 15,0-1 0-15,1-1 0 0,1-1 176 0,-2 1-48 16,2-2-128-16,-3-1 192 0,1 0 0 0,1-2-16 16,-1-1 0-16,0 1 0 15,1-3 80-15,-1-1 0 0,1 1 16 0,-1 1 0 0,1 0-16 0,-1 0 0 16,0 0 0-16,1-1 0 0,1 1-64 0,-2 0-32 0,2 0 0 0,0 1 0 16,1 0-32-16,-1 2-128 15,1 1 192-15,0 2-64 16,0 3-128-16,2-1 0 0,-2 2 144 0,2 0-144 15,1 3 0-15,-1 0 128 0,1 1-128 0,0 0 0 0,-7-4 0 0,0 0 0 16,0 0 0-16,0 0 0 0,0 0 0 0,0 0 0 0,58 31 0 0,-58-31 0 16,0 0 0-16,0 0-208 0,0 0 16 0,0 0 16 31,0 0-656-31,0 0-144 0,0 0-32 0,0 0-18704 0</inkml:trace>
  <inkml:trace contextRef="#ctx1" brushRef="#br0" timeOffset="6413.87">5244 1170 13823 0,'7'-5'608'0,"-4"2"128"0,0 0-592 0,0 0-144 0,-2 2 0 0,1-1 0 0,-1 1 2880 0,0-3 560 0,2-2 96 0,1-1 32 16,-1 0-608-16,0-3-112 0,0 1-32 0,-3 1 0 15,1-1-1296-15,-2 0-272 0,-1 0-48 0,0 1-16 16,-1-1-544-16,-1 1-96 0,-1 1-32 0,-2 0 0 16,2-1-112-16,-4 3-16 0,2 1-16 0,-3 1 0 15,0 0-208-15,0 3-32 0,-1 0-128 0,1 3 192 16,0 1-192-16,2 2 0 0,-1 1 0 0,2 3 0 16,0 0 0-16,2 2 0 0,-1 4 0 0,3-1 0 15,0 1 0-15,3-16 0 0,0 34 0 0,0-34 0 16,0 0 0-16,12 49-192 0,-12-49 192 0,0 0-160 0,0 0 0 0,0 0 0 15,36 50 0-15,-36-50 0 0,0 0 160 0,0 0 0 16,0 0-144-16,0 0 144 0,57-2 0 0,-47-3 0 16,-2-2 0-16,-1-1 0 0,0 0 128 0,0-1 64 15,0 1 0-15,-1 0 0 0,-2-1 64 0,1 1 0 16,-3 1 16-16,1-1 0 0,-1 3 48 0,-1-1 0 16,0 2 0-16,1 0 0 0,-1 1 0 0,-2 1 0 15,1 2 0-15,0 0 0 0,0 2-128 0,0 1 0 16,1 1-16-16,1 3 0 0,-1 1-176 0,2 2 0 15,-3-10 144-15,0 0-144 0,0 0 0 0,23 53 0 0,-23-53 0 0,0 0 0 16,0 0 0-16,18 52 0 16,-18-52 0-16,0 0 0 0,0 0 0 0,0 0 0 0,0 0 0 0,30 51 0 15,-25-47 0-15,1-3 0 0,0 1 0 0,-1-2 0 32,2-2-512-32,-1 1 0 0,1-2-16 0,0-1-13424 0,0 0-2688 0</inkml:trace>
  <inkml:trace contextRef="#ctx1" brushRef="#br0" timeOffset="6857.86">5494 1063 15663 0,'2'-2'1392'0,"-1"1"-1120"0,0 1-272 0,-1 0 0 0,0 0 2496 0,2 0 448 15,-1 0 96-15,2 1 16 0,3 2 240 0,-1 0 48 16,0 3 16-16,-5-6 0 0,0 0-2144 0,0 0-416 15,0 0-96-15,28 55 0 16,-28-55-400-16,0 0-80 0,0 0-16 0,20 55 0 0,-20-55-16 0,0 0-16 16,0 0 0-16,0 0 0 0,15 48 0 0,-13-42 0 15,-1-2 0-15,-1 0 0 0,0-1 0 0,1-2 0 16,-1 1 0-16,0-2 0 0,0 0-32 0,0 0 0 0,0-2 0 0,0-1 0 16,2 1-16-16,-2-3-128 15,1 1 192-15,-1 0-64 0,3-3 16 0,-1 0 0 0,-1 0 0 16,2-2 0-16,0 1 0 0,-1-1 0 0,3-1 0 0,-3-1 0 15,3-2-144-15,-1 1 128 0,2-2-128 0,-1-2 128 16,1 2-128-16,0 1 0 0,-1 2 0 0,-1 1 0 16,3 2 0-16,-1 0 0 0,1 3 0 15,2-1 0-15,-2 2 0 0,1 2 0 0,-1 2 0 0,-7 0 0 0,0 0 0 0,0 0 0 16,0 0 0-16,0 0 0 0,0 0-144 0,48 56 144 16,-48-56 0-16,0 0 0 0,0 0 0 0,19 55-128 15,-19-55 128-15,0 0 0 0,0 0 0 0,14 51 0 16,-14-51 0-16,0 0 0 0,0 0 0 0,0 0 0 15,0 0 0-15,0 0 0 16,17 49-464-16,-16-46-48 0,2 0 0 0,0-2-12736 16,1 0-2544-16</inkml:trace>
  <inkml:trace contextRef="#ctx1" brushRef="#br0" timeOffset="7270.62">6065 940 14735 0,'1'-6'640'0,"-1"3"160"0,0 1-640 0,0-1-160 0,-1 1 0 0,-1 1 0 0,2 1 3280 0,-2-1 624 15,-1-1 128-15,-1-1 32 0,-2 0-768 0,-1 1-160 16,-2 0-16-16,1 2-16 15,-2 0-2064-15,-1 2-400 0,1-1-96 0,0 2-16 0,0 0 1440 0,2 1 272 16,-1 0 64-16,1 3 16 16,-1-1-3408-16,4 2-704 0,-1-1-128 0,2 3-16 0,2 0 1536 0,1-1 400 15,2 1 0-15,2-1 0 0,-3-9-224 0,0 0 80 16,0 0 16-16,0 0 0 0,0 0-208 0,55 51-48 16,-55-51 0-16,0 0 0 0,0 0 0 0,58 34 0 15,-58-34 0-15,0 0 0 0,0 0 96 0,58 43 16 16,-58-43 0-16,0 0 0 0,0 0 272 0,0 0 0 0,42 56 0 0,-42-56 0 15,0 0 0-15,0 0 192 0,0 0 0 0,0 0 0 16,3 51 160-16,-10-44 32 0,0 0 0 0,-3 0 0 16,2-1-64-16,-5-1 0 0,-1 3 0 0,-2-3 0 15,1 1-16-15,1-2-16 0,0 0 0 0,-1-1 0 16,4-1-288-16,0-1 0 0,2 0 0 0,1-1-19440 16</inkml:trace>
  <inkml:trace contextRef="#ctx1" brushRef="#br0" timeOffset="7984.2">6531 1104 12895 0,'1'-3'576'0,"-2"2"112"0,1 1-560 0,-1-2-128 0,2 1 0 0,-1-1 0 0,0 1 2240 0,-1-1 400 15,1-2 96-15,-2 0 16 0,1 0 736 0,-1-3 160 16,1 1 16-16,0 0 16 0,-2-1-1728 0,1 0-352 16,1 0-64-16,0-1 0 0,-2 1-768 0,0 0-128 15,-1-2-48-15,-3 2 0 0,1 0-80 0,-1 1 0 16,-2 1-16-16,1 0 0 0,-1 4-272 0,0 0-48 15,-3 1-16-15,-2 2 0 0,1 1-160 0,-1 3 0 16,2 2 0-16,-1 1 128 0,0 1-128 0,2 2 0 16,0 3 0-16,2-1 0 0,2 3 0 0,3 0 0 15,1 0-144-15,3 0 144 0,0-17 0 0,0 0-192 0,14 49 192 0,-14-49-160 16,0 0-64-16,0 0-16 0,47 44 0 0,-47-44 0 16,0 0-16-16,0 0-16 0,0 0 0 0,65 7 0 15,-54-11 80-15,0-1 32 0,1 0 0 0,-3-2 0 16,1 1 160-16,0-2 0 0,0 0 0 0,-1 0 0 15,-4 1 128-15,1 0 48 0,-2 0 16 0,-1 0 0 16,-2 1 192-16,1 0 32 0,-2-1 16 0,0 2 0 16,0 0 96-16,-3 0 32 0,3 2 0 0,-1 0 0 15,1 3-176-15,0 0-48 0,-2 2 0 0,2 0 0 0,0 3-160 0,0 0-48 16,2 1 0-16,-1 2 0 0,2 2-128 0,0-1 0 31,-3-9 0-31,0 0 0 0,0 0 0 0,0 0 0 0,0 0 0 0,31 53 0 16,-31-53 0-16,0 0 0 15,0 0 0-15,0 0 0 0,0 0-256 0,0 0-16 0,56 29-16 0,-56-29 0 16,0 0-864-16,0 0-192 0,0 0-16 0,52 0-18608 16</inkml:trace>
  <inkml:trace contextRef="#ctx1" brushRef="#br0" timeOffset="8284.53">6904 1112 21183 0,'1'-4'1888'0,"1"0"-1504"0,-2 1-384 0,0 2 0 0,0-1 2848 0,0-1 496 0,1-4 112 0,-1-1 0 15,2-5-832-15,-2-1-160 0,-2 0-32 0,1-2-16 16,-2 4-1536-16,-1-1-304 0,0 2-64 0,-4 2-16 16,1 2-240-16,0 3-64 0,-1 2 0 0,-2 2 0 15,0 2-192-15,0 2 144 0,-1 3-144 0,-2 2 128 0,2 0-128 0,0 4 0 16,1 0 144-16,0 2-144 0,3 1 0 0,3 1 0 15,1-2 0-15,3-15 128 0,0 0-128 0,3 50 0 16,-3-50 0-16,0 0 0 0,0 0 0 0,28 54 0 16,-28-54 0-16,0 0 0 0,0 0 0 0,0 0 0 15,65 38 0-15,-65-38 0 0,0 0 0 0,56 4 0 16,-56-4 0-16,0 0-128 0,55-6-32 0,-55 6 0 16,31-7 0-16,-16 2 0 15,-1-1-384-15,0 0-80 0,-1 1-16 0,1-2-18528 0</inkml:trace>
  <inkml:trace contextRef="#ctx1" brushRef="#br0" timeOffset="8570.29">7157 736 32255 0,'-4'-11'1424'0,"2"6"304"0,1 2-1392 0,1 0-336 0,0 1 0 0,0 1 0 15,0 1 1728-15,0 0 256 0,0 0 64 0,1 3 16 16,-1 1-624-16,2 3-128 0,-2 3-32 0,0 3 0 15,1-1-672-15,0 4-144 0,1 0-16 0,-2-16-16 16,3 39-176-16,-3-39-16 0,8 50-16 0,-8-50 0 0,10 50-224 0,-10-50 144 16,0 0-144-16,23 70 128 0,-23-70-128 0,0 0 128 15,0 0-128-15,31 66 128 0,-31-66-128 0,0 0 0 16,0 0 0-16,0 0 128 16,27 51-128-16,-25-45 0 0,0-2 0 0,-1-1 0 0,1-1-288 15,-2 0-32-15,0-2-16 0,0 0 0 16,0 0-496-16,0-3-112 0,-2 0-16 0,1-2-12080 15,-1-1-2416-15</inkml:trace>
  <inkml:trace contextRef="#ctx1" brushRef="#br0" timeOffset="8776.36">7072 941 4607 0,'-3'-4'400'0,"2"1"-400"16,1 0 0-16,1 1 0 0,1 0 5168 0,-2 1 944 0,1-1 192 0,2 1 32 15,3-3-2032-15,1-1-400 0,3 1-96 0,2-1-16 16,1 0-1472-16,1 1-288 0,0 1-64 0,0 0-16 15,0 2-1952-15,1 0-256 0,-3-1-112 0,2 2-16 16,-14 0 592-16,0 0 128 0,0 0 32 0,0 0 0 16,61 4-240-16,-51-2-128 0,-1-2 128 0,0 0-128 31,0 0-320-31,-1 0-128 0,-1 0-16 0,-1 0-16 16,0 1-608-16,-1-1-128 0</inkml:trace>
  <inkml:trace contextRef="#ctx1" brushRef="#br0" timeOffset="8997.75">7468 946 11055 0,'5'-2'976'0,"-2"2"-784"16,0 0-192-16,0 0 0 16,-2 0 2816-16,-1 0 512 0,0 2 96 0,2-1 32 15,-1 3 448-15,0 0 112 0,-1-4 16 0,0 0 0 0,0 0-2400 0,0 0-480 0,10 54-80 0,-10-54-32 16,0 0-528-16,0 0-128 15,5 47 0-15,-5-47-16 0,0 0-208 0,0 0-32 0,0 0-128 0,0 0 192 16,7 49-448-16,-6-45-80 0,0 1-32 0,1-3-18592 31</inkml:trace>
  <inkml:trace contextRef="#ctx1" brushRef="#br0" timeOffset="9744.62">7680 981 31327 0,'0'0'1392'0,"0"0"272"0,0 0-1328 0,-2 1-336 15,2 1 0-15,0-1 0 0,0 2 2208 0,-1 0 368 16,1 2 80-16,0 4 16 16,0-9-1680-16,0 0-336 0,3 42-64 0,-3-42-16 0,0 0-368 0,5 50-80 0,-5-50 0 0,0 0-128 15,0 0 128-15,19 59-128 0,-19-59 0 0,0 0 0 16,0 0 0-16,0 0 0 0,0 0 0 0,55 42 0 15,-44-42 160-15,0 0-160 0,1-1 128 0,-1-2-128 32,0-1 0-32,-1 0 128 0,0-1-128 0,0 0 0 15,0-1 0-15,-2-1 0 0,1 0 0 0,-4-1 0 16,1 1 0-16,-2-2 0 0,0 1 0 0,-2-2 0 16,-2 0 128-16,-2-2-128 0,0 0 0 0,-1-1 128 0,-1 2 80 15,-1-2 16-15,-2-1 0 0,-1-2 0 0,-2 1-48 0,-1-1-16 16,-5 1 0-16,2 1 0 0,0 2-32 0,0 4 0 15,0 1 0-15,1 3 0 0,2 2-128 0,-1 4 0 16,5-1 0-16,-1 2 0 0,1 2-192 0,0 2-32 16,1 2 0-16,2 1 0 0,-1 0-112 0,4 0-32 15,1 0 0-15,1-1 0 16,-1-9-48-16,0 0-16 0,0 0 0 0,0 0 0 0,0 0 144 0,0 0 32 16,70 36 0-16,-70-36 0 0,39-3 64 0,-39 3 32 15,44-4 0-15,-21 1 0 0,-23 3 160 0,43-4 0 0,-43 4 0 0,0 0-128 16,67 2 128-16,-67-2 0 0,0 0 0 0,58 17 0 15,-58-17 0-15,0 0 0 0,0 0 0 0,58 40 0 16,-58-40 0-16,0 0 128 0,0 0-128 0,32 52 128 16,-32-52-128-16,0 0 128 0,0 0-128 0,0 0 128 15,6 50 64-15,-9-45 32 0,2 1 0 0,-2-2 0 16,0-1 80-16,1-2 16 0,2-1 0 0,0 0 0 16,0-2-96-16,2-3-16 0,-1 0 0 0,1-1 0 15,-1-1 32-15,1 0 0 0,-1-2 0 0,2 1 0 16,-2 0-32-16,2-2 0 0,0 0 0 0,1-3 0 0,-1-1-80 0,1 1 0 15,0 0-128-15,-1 2 192 0,1 0-192 0,1 0 176 16,-1-2-176-16,3-1 160 0,-3 4-160 0,3-1 0 16,3-1 0-16,0 1 0 0,3 0 0 0,1 2 0 15,0 2 0-15,0 0 0 0,-3 6 608 0,1-1 192 16,-12 2 32-16,0 0 16 16,0 0-1568-16,0 0-320 0,62 33-64 0,-62-33-16 0,0 0 864 0,0 0 256 15,41 65 0-15,-41-65 0 0,0 0 0 0,22 58 0 16,-22-58 0-16,0 0 0 0,0 0 384 0,23 62 0 15,-23-62 0-15,0 0 0 0,0 0-176 0,0 0-32 16,0 0-16-16,0 0 0 0,0 0-160 0,28 52-256 16,-26-49 64-16,-2-2 16 15,0 1-784-15,-2-2-176 0</inkml:trace>
  <inkml:trace contextRef="#ctx1" brushRef="#br0" timeOffset="10300.04">9488 858 14735 0,'1'-4'1312'0,"-1"-1"-1056"0,2 1-256 0,-2 1 0 0,0 2 2208 0,0 0 384 16,-2-4 80-16,2-2 16 0,0-1 864 0,0-2 176 15,-1 1 48-15,-1 2 0 0,1 3-2080 0,0 1-416 16,-2 3-64-16,1 2-32 0,-1 2-544 0,1 3-96 15,-1 3-32-15,1 3 0 0,0 1 576 0,-1 1 128 16,1-1 0-16,1 3 16 16,-2 0-1760-16,2 5-368 0,-1 2-64 0,2-24 0 0,-1 46 768 0,1-46 192 15,3 44 0-15,-3-44 0 0,0 0 0 0,4 51 0 16,-4-51 0-16,0 0 0 0,0 0-304 0,0 0 48 0,0 0 0 0,0 0 0 31,0 0-528-31,0 0-112 0,0 0 0 0,0 0-17792 0</inkml:trace>
  <inkml:trace contextRef="#ctx1" brushRef="#br0" timeOffset="10585.14">9550 717 17615 0,'-4'-12'384'0,"2"7"64"0,1 0 32 0,-1 1 32 0,1 1-512 0,1 3 0 0,0-1 0 0,0 1 0 0,0 0 4112 0,0 0 720 15,1 3 144-15,2 4 16 0,1 1-2768 0,-4-8-560 16,0 0-128-16,0 0 0 15,32 58-944-15,-32-58-176 0,0 0-32 0,38 62-16 16,-38-62-16-16,0 0 0 0,43 65 0 0,-43-65 0 16,0 0-16-16,46 58 0 0,-46-58 0 0,0 0 0 0,45 47-48 0,-45-47-16 15,0 0 0-15,0 0 0 0,51 45-112 0,-51-45-32 16,0 0 0-16,0 0 0 0,0 0-128 0,0 0 0 16,55 41 0-16,-55-41 0 0,0 0 0 0,0 0 0 0,0 0 0 15,0 0-176 1,0 0-416-16,0 0-96 0,0 0-16 0,0 0 0 15,0 0-576-15,0 0-128 0,15-5-32 0,-17-1-16496 0</inkml:trace>
  <inkml:trace contextRef="#ctx1" brushRef="#br0" timeOffset="10760.03">9547 965 23039 0,'4'-1'2048'16,"1"0"-1648"-16,-1-1-400 0,-1 2 0 0,-2 2 1920 15,2-2 288-15,2-2 64 0,3 2 16 0,3-1 432 0,2-1 96 16,-13 2 0-16,0 0 16 16,52 2-2000-16,-52-2-416 0,0 0-80 0,0 0-16 15,61 10-320-15,-61-10-128 0,0 0 0 0,0 0-18688 16</inkml:trace>
  <inkml:trace contextRef="#ctx1" brushRef="#br0" timeOffset="11378.02">9974 948 14735 0,'1'3'1312'0,"1"-1"-1056"0,-1-1-256 0,0 0 0 16,-1 2 2272-16,2-1 400 0,-1 2 80 0,2 2 0 16,-3-6 656-16,0 0 128 0,0 0 32 0,0 0 0 15,34 59-2144-15,-34-59-416 0,0 0-96 0,0 0-16 16,0 0-576-16,27 56-128 0,-27-56-32 0,0 0 0 15,0 0-16-15,0 0 0 16,0 0 0-16,0 0 0 0,0 0 48 0,0 0 0 0,0 0 0 0,0 0 0 0,0 0-48 0,0 0 0 16,0 13 0-16,-2-19 0 0,1 1 0 0,-1-2 0 15,1 0 0-15,0 0 0 0,-1 0 48 0,2 0 0 16,0-2 0-16,0-1 0 0,2 2-48 0,-1-2 0 16,0 1 0-16,2-2 0 0,0 1-144 0,1 0 0 15,2 2 0-15,0 1 0 0,1 1 0 0,-2 2 0 16,2 1 0-16,1 2 0 0,-1 1 0 0,-2 1 0 15,4 3 0-15,-9-4-176 0,0 0 32 0,0 0 0 16,0 0 0-16,0 0 0 0,39 54 144 0,-39-54 0 16,0 0 0-16,0 0-128 0,0 0 128 0,19 56 0 15,-17-47 0-15,0-2 0 0,-2-7 0 0,0 0 0 0,0 0 128 0,0 0-128 16,0 0 256 0,0 0 0-16,0 0-16 0,0 0 0 0,0 0-32 0,0 0 0 0,0 0 0 0,0 0 0 15,0 0-208-15,6 1 176 0,-6-6-176 0,-2-2 160 16,2 0-160-16,0-2 0 0,0-1 0 0,0 0 0 15,2 0 0-15,-1-1 0 0,2 0 0 0,0 0 0 16,-2-1 0-16,3-2 0 0,2 0 0 0,1-2 0 16,1 2-144-16,1 2-16 15,1 0 0-15,0 4 0 0,-2 1-48 0,2 2-16 0,-1 4 0 0,-2 1 0 32,0 4 224-32,-7-4-192 0,0 0 192 0,0 0-192 0,0 0 192 0,0 0 0 15,34 54-160-15,-34-54 160 0,0 0 0 16,0 0 0-16,16 57 0 0,-16-57 0 0,0 0 256 0,0 0 0 15,13 55 16-15,-13-55 0 0,0 0 16 0,0 0 0 16,0 0 0-16,0 0 0 0,19 53-288 0,-19-53 0 16,0 0 128-16,0 0-128 15,0 0-272-15,0 0-112 0,0 0-32 0,0 0 0 16,0 0-1008-16,0 0-208 0</inkml:trace>
  <inkml:trace contextRef="#ctx1" brushRef="#br0" timeOffset="11747.74">10543 711 14735 0,'0'-3'1312'0,"0"0"-1056"0,0 1-256 0,0 2 0 16,0 0 3344-16,0 0 624 0,-1-3 112 0,1 1 16 0,0 1-688 0,0 1-144 15,0 1-16-15,0 4-16 0,1 2-2208 0,0 1-432 16,1 3-80-16,-1 1-32 0,-1 0-160 0,0-12-16 15,0 0-16-15,0 0 0 0,4 65 720 0,-4-65 144 16,0 0 16-16,5 63 16 16,-5-48-1712-16,0-15-352 0,0 0-64 0,8 54-16 0,-8-54 960 0,0 0 0 15,0 0 128-15,23 65 0 0,-23-65 96 0,0 0 32 16,0 0 0-16,0 0 0 0,48 56-32 0,-48-56 0 16,0 0 0-16,0 0 0 0,0 0-80 0,61 37-16 15,-61-37 0-15,0 0 0 0,0 0-128 0,0 0 128 0,53 20-128 0,-43-17 128 16,0-2-128-16,-2-1 0 0,1-1 0 0,-1-1 0 15,1 1 0-15,-1-1 0 0,-1-2 0 0,-1 0-176 32,1-2-368-32,-1-1-80 0,-1 0-16 0,1-1 0 15,-2-1-320-15,-1 1-80 0,0-2-16 0,-2-1-17936 0</inkml:trace>
  <inkml:trace contextRef="#ctx1" brushRef="#br0" timeOffset="11965.39">10441 845 34095 0,'0'-5'1504'0,"2"2"320"0,1 0-1456 0,-1 2-368 0,1-1 0 0,0 1 0 0,1-1 1584 0,5 1 240 15,5-2 48-15,6 0 16 0,5 0-496 0,2-1-112 16,3 1 0-16,-2 2-16 0,0 0-512 0,-1-1-112 16,0 2 0-16,-3-1-16 0,-2 1-336 0,-2-2-64 15,0 4-16-15,-5-2 0 0,1 1-208 0,-3-1 0 16,-3 2-192-16,-2-1 192 15,-2 2-1072-15,-3 0-96 0,-2-2-32 0,-4 2-18976 0</inkml:trace>
  <inkml:trace contextRef="#ctx1" brushRef="#br0" timeOffset="14870.53">4435 1894 13823 0,'1'-2'1216'0,"1"1"-960"0,-1-1-256 0,-1 1 0 0,0-1 1152 0,0 1 176 15,0-2 32-15,0 0 16 0,0-2 1440 0,-1 0 272 16,-2 1 64-16,-3 0 16 0,0 1-1280 0,-3 2-256 16,-1 1-48-16,-4 3-16 0,-1-1-848 0,0 3-160 15,-5 2-48-15,0 1 0 0,1 1-208 0,0 1-48 16,1 2-16-16,-1 0 0 0,2 2-96 0,2 0-16 15,1 0 0-15,1 2 0 0,3-1-128 0,3-2 0 0,1-2 0 16,2-1 0-16,1 3 0 0,2-2 0 16,1 0 128-16,1 2-128 0,2-2 0 0,-3-11 192 0,0 0-192 0,0 0 192 15,0 0 64-15,40 60 0 0,-40-60 16 0,0 0 0 16,0 0-64-16,55 41-16 16,-55-41 0-16,0 0 0 0,0 0-32 0,55 31-16 0,-55-31 0 0,0 0 0 15,0 0 0-15,0 0 0 0,64 21 0 0,-55-20 0 16,1-1 16-16,-1 0 0 0,1-1 0 0,-2-1 0 15,-1 1-160-15,-1-2 160 0,-2 0-160 0,0 1 160 16,1-1-160-16,-3 0 0 0,1 0 0 0,0 0 0 16,0 0-560-16,-2 1-32 0,2-1-16 15,0-1-17856-15</inkml:trace>
  <inkml:trace contextRef="#ctx1" brushRef="#br0" timeOffset="15428.32">4568 1843 1839 0,'-2'-10'160'0,"2"4"-160"0,0 2 0 0,0 1 0 32,2 2 1536-32,-2 1 256 0,0-2 64 0,1 2 16 0,0 0 784 0,1 2 160 15,1 2 16-15,-1 2 16 16,1 2-384-16,-1 3-80 0,0 3-16 0,1 2 0 0,0 1-768 0,-3-17-176 15,0 0-16-15,13 56-16 0,-13-56-304 0,0 0-64 0,0 0-16 0,15 67 0 32,-15-67-416-32,0 0-80 0,0 0 0 0,20 70-16 0,-20-70-272 0,0 0-48 15,0 0-16-15,17 60 0 0,-15-49-160 0,-1-1 0 16,0-2 144-16,1 0-144 0,-2-1 0 0,0-2 0 16,0-1 0-16,-2 1 0 0,0-2 0 0,0-2 0 15,-1-1 0-15,2 0 0 0,-2-1 0 0,0-1 128 16,2-1-128-16,-2 0 0 0,0-1 320 0,0 0-16 15,0-3 0-15,1-2 0 0,0 4 16 0,1-2 16 16,-1 0 0-16,2 0 0 0,0-3-144 0,2 0-16 16,1 0-16-16,-1-1 0 0,3 1-160 0,-1-2 0 0,3 1 0 0,0 0 128 15,0 1-128-15,0 1 0 0,2 1 0 0,-1 2 0 16,-1 1 0-16,2 0 0 0,-2 4 0 0,1 1 0 16,-1 1 0-16,2 1 0 0,-2 2 0 0,0 2 0 15,-1-2 0-15,-1 0 0 0,-1 2 0 0,2 0 0 16,0 2 0-16,-1 1 0 0,1 0 0 0,-6-9 0 15,0 0 0-15,0 0 0 0,0 0 0 0,0 0 0 16,31 64 0-16,-27-54 0 0,-1 0 0 0,1-2 0 16,-1 1 0-16,0-2 128 0,0 0-128 0,0-2 0 0,0 1 0 15,-1-2 128-15,1 1-128 0,0-1 0 0,1-1 0 0,-1 0 0 16,1-2 0-16,-1 0 0 0,1-1 0 0,1 2-192 16,-1-2 0-16,0 0 16 15,-1-2-1488-15,1 2-288 0,-1-1-64 0,1 0-14304 16</inkml:trace>
  <inkml:trace contextRef="#ctx1" brushRef="#br0" timeOffset="15889.75">4964 2142 911 0,'0'0'0'0,"2"0"0"0,-2 0 0 0,0 0 0 0,1 0 1872 0,-1 0 304 0,2 2 48 0,-1-2 16 16,3 1 704-16,-1-1 160 0,3 1 32 0,-1-1 0 16,3 0-1040-16,-1 0-208 0,0-1-32 0,1 0-16 15,1-2-288-15,-1 0-48 0,1-1-16 0,-1-1 0 16,2 0-304-16,-3-1-64 0,-1 2-16 0,1-2 0 16,0-1-256-16,0 0-48 0,0-3-16 0,1-1 0 15,-1-2-144-15,1 0-16 0,-4-1-16 0,0 2 0 0,-1-2-208 0,-2 2-32 16,-2 1-16-16,-1 0 0 0,-2 2-96 0,-1 1-32 15,-1 1 0-15,-3 1 0 0,-1 0-224 0,1 5 176 16,-3-1-176-16,1 4 160 0,-2 1-160 0,1 2 0 16,0 1 0-16,2 1 0 0,-1 0 0 0,1 3 0 15,0 1 0-15,2 2-176 0,2 0 176 0,1-2-160 0,-1 2 160 0,3-1-160 16,0 3 160-16,3-1 0 16,0 0 0-16,2 1 0 0,0 0 0 0,-2-15 0 0,0 0 0 0,0 0 0 15,0 0 0-15,0 0 0 0,44 60 0 0,-44-60 0 16,0 0 0-16,0 0 0 0,0 0 0 0,0 0 0 15,62 33 0-15,-52-29 0 0,0-3 0 0,0 1 0 16,1-2 0-16,-1 0 0 0,-1 0-144 0,-1 0 144 16,1 0-368-16,-2 0 0 0,0-2 0 0,0 1 0 15,0 0-1664-15,0 1-336 16</inkml:trace>
  <inkml:trace contextRef="#ctx1" brushRef="#br0" timeOffset="16286.35">5448 2049 9215 0,'4'-9'400'0,"-3"4"96"0,1-1-496 0,-1 2 0 0,0 1 0 0,-1 0 0 0,0 2 2688 0,0-3 432 0,-1-2 80 0,1-1 32 16,-1-2 528-16,-2 1 96 0,-1-1 32 0,-2 2 0 16,0 0-1760-16,-2 2-336 0,-1 0-80 0,-1 3-16 15,-1 0-1008-15,-2 1-208 0,2 2-32 0,-2 1-16 16,2 2-240-16,-2 0-64 0,1 3 0 0,-1 0 0 16,0 3-128-16,2 0 0 0,0 0 0 0,2 0 0 15,4-2 0-15,0 2 0 0,1 1 0 0,1 1 0 0,0 2 0 0,3 0 0 16,2 0 0-16,-2-14 0 0,0 0 0 0,0 0 0 15,0 0 0-15,0 0 0 0,38 59 0 16,-27-53 0-16,-11-6 0 0,0 0 0 0,0 0 128 0,0 0-128 16,67 21 0-16,-53-19 128 15,0 1-128-15,0-2 0 0,0 0 0 0,2-1 0 0,-1 0 0 0,-1 0-144 16,2-1 0-16,-2 1 0 16,-1 0-880-16,-1-1-160 0,0-1-32 0,-2 1-16560 0</inkml:trace>
  <inkml:trace contextRef="#ctx1" brushRef="#br0" timeOffset="16572.07">5600 1857 11967 0,'2'-9'528'0,"-2"5"112"0,1 0-512 0,0 0-128 0,-1 1 0 0,0 1 0 15,2 1 1856-15,-2 0 320 0,1-2 80 0,2-2 16 16,0 3 288-16,-2 2 64 0,2 1 16 0,1 3 0 15,-1 2-992-15,0 2-208 0,0 1-32 0,0 2-16 0,1 0-448 0,-1 4-96 16,-3-15-16-16,0 0 0 16,8 53-288-16,-8-53-64 0,0 0-16 0,6 51 0 0,-6-51-224 0,0 0-48 15,4 57-16-15,-4-57 0 16,0 0-48-16,4 52-128 0,-4-52 192 0,0 0-64 0,0 0-128 0,7 52 128 16,-5-42-128-16,-1-3 128 0,2 0-128 0,-2-1 0 15,1-2-192-15,1-1 192 16,-2 0-1168-16,0-3-112 0,1 0-32 0,-1 0-9824 15,1-2-1984-15</inkml:trace>
  <inkml:trace contextRef="#ctx1" brushRef="#br0" timeOffset="16936.59">5876 1845 15663 0,'-2'-2'688'0,"1"0"144"0,1 1-656 0,-2 1-176 0,1 1 0 0,-2-1 0 0,0 3 2112 16,-1 0 384-16,-3 4 64 0,-3 3 32 0,-3 3-208 16,-2 1-32-16,-1 1-16 0,1 1 0 0,1-1-1360 15,1-1-272-15,2-1-48 0,1 0-16 16,1-3-448-16,4-2-192 0,0 1 176 0,3-4-176 16,0 0 0-16,1-1 128 0,1-1-128 0,1-2 0 0,2-1-192 0,0 0-64 15,1-1-32-15,0-1 0 16,2 1-192-16,0-2-32 0,1 2-16 0,0-1 0 0,1 2 160 0,1-1 48 15,-2 1 0-15,0 1 0 0,1 1 320 0,1 0-144 16,-1 4 144-16,-1-2 0 0,-1 1 736 0,-2 0 256 16,-4-5 48-16,0 0 16 15,0 0-1472-15,0 0-288 0,0 0-64 0,33 58-16 0,-33-58 1232 0,0 0 256 0,0 0 64 0,0 0 0 16,0 0-288-16,35 58-48 0,-29-52-16 0,-1-1 0 16,2-2-416-16,-1 0 0 0,1-2-144 0,0 1-16240 15</inkml:trace>
  <inkml:trace contextRef="#ctx1" brushRef="#br0" timeOffset="17507.07">6052 2059 11967 0,'0'-6'528'0,"0"5"112"0,2-1-512 0,-2 1-128 16,0 1 0-16,0 0 0 0,0 0 1888 0,1 1 352 15,-1 2 64-15,1 0 0 0,1 1 928 0,1 2 176 16,-1 1 48-16,3 0 0 0,0 1-2096 0,1 1-400 16,-6-9-96-16,0 0-16 0,0 0-336 0,0 0-80 15,0 0-16-15,0 0 0 0,52 41-96 0,-45-38-32 16,0-2 0-16,0 1 0 0,-1-2-32 0,0 0-16 16,-2-2 0-16,0 1 0 0,1-1-240 0,-3-1 176 15,1-1-176-15,0 1 160 0,0-1-16 0,0-1 0 16,1-1 0-16,-1 0 0 0,0 1-16 0,-1-1 0 0,3-1 0 15,-1 0 0-15,0-2-128 0,2 1 160 16,-1-2-160-16,1 1 160 0,0 1-160 0,1 1 0 0,0 1 0 16,0 1 0-16,0 2 0 0,-1 0-176 0,2 2 176 0,1 1-192 15,-1 2 0-15,-1 1-16 0,0 3 0 0,-1 0 0 16,-1-1-176 0,0 1-48-16,-3 2 0 0,-2-8 0 0,0 0 176 0,0 0 16 0,0 0 16 0,0 0 0 15,15 61 224-15,-15-52-144 0,1-2 144 0,-1-2-128 0,0-1 128 0,0 1 0 16,0-1 128-16,0-3-128 0,0 1 320 0,0-2-16 15,0-2 0-15,0 1 0 0,0 0 16 0,1-2 0 16,-1 0 0-16,0-1 0 0,2 1-320 0,-2-1 160 16,1-1-160-16,1 0 128 0,1-1-128 0,-2-1 0 15,2 3 0-15,0-2 0 0,-1-1 0 0,3 0 0 16,-1-1 0-16,2-2 0 0,-1-2 0 0,2 1 0 16,0 1-176-16,0 0 176 0,0 2-256 0,2 1 48 15,-2 0 0-15,0 2 0 0,0 1 208 0,2 1-144 16,-2 3 144-16,0 0-128 0,0 2 128 0,-2 1 0 15,2 1-144-15,-1 1 144 0,-2 3 0 0,2-1 0 0,-2 2 0 0,0 1 0 16,1 2-160-16,-2-1 160 16,1-3 0-16,0 1-144 15,-4-9-560-15,0 0-128 0,0 0 0 0,0 0-9936 16,0 0-1984-16</inkml:trace>
  <inkml:trace contextRef="#ctx1" brushRef="#br0" timeOffset="17918.2">6814 2016 11055 0,'2'-14'480'0,"0"6"112"0,-1 1-464 0,1 0-128 0,-2 2 0 0,-2 1 0 0,1 0 2240 0,-1-3 416 15,1-4 96-15,-5-5 0 0,1-1 960 0,-4 0 192 16,-1 2 48-16,-1 2 0 0,0 0-1984 0,-1 5-400 16,1 1-80-16,0 1-16 0,1 3-800 0,0 3-160 15,2 0-48-15,1 4 0 16,1 1-272-16,2 2-64 0,-1 1-128 0,3 2 192 0,0-1-192 0,2 2 0 15,0 6 0-15,0-17 0 0,0 0-160 0,9 61 32 16,-9-61 0-16,0 0 0 16,0 0-384-16,26 76-64 15,-26-76 0-15,0 0-16 0,0 0 208 0,50 68 64 0,-50-68 0 0,0 0 0 0,0 0 320 0,55 46 0 16,-55-46 128-16,0 0-128 0,0 0 256 0,49 34-48 0,-49-34 0 16,0 0 0-16,0 0 96 0,0 0 16 0,0 0 0 0,0 0 0 15,0 0-112-15,34 62-16 0,-38-50 0 0,-2 0 0 16,-1 2 0-16,0 1-16 0,0 0 0 0,-1-1 0 15,1-2-48-15,1-1 0 0,0 0 0 0,1-2 0 16,-1-1-128-16,3-1 0 0,-1-1 0 0,1 0 0 16,2-2 0-16,-1 0 0 0,1-1 0 0,1 0 0 15,0-1 0-15,1 0-192 0,-1-1 32 0,0 1 16 16,2-2-416-16,-1 0-80 0,1-2 0 16,-2 2-11472-16,0-1-2288 0</inkml:trace>
  <inkml:trace contextRef="#ctx1" brushRef="#br0" timeOffset="18092.79">6282 1888 30399 0,'-1'-7'2704'0,"0"3"-2160"0,-1 2-544 0,2 2 0 0,0 0 0 0,-1 0 0 15,-1-3-240-15,0 0 80 16,-1 2-272-16,-1 2-48 0,-1 7-16 0,1-4 0 0</inkml:trace>
  <inkml:trace contextRef="#ctx1" brushRef="#br0" timeOffset="20791.52">7802 1682 12895 0,'0'0'1152'16,"0"0"-928"-16,2 0-224 0,-2 0 0 0,0 0 1168 0,0 1 192 0,0 0 48 0,1 2 0 16,-1 1 1664-16,0 2 352 0,0 3 64 0,-1 2 16 15,-1 2-1184-15,0 1-224 0,-4 1-48 0,2 2-16 16,-2 2-928-16,0-1-176 0,-1 0-32 0,2 2-16 15,-2-2-464-15,0 1-96 0,1 1 0 0,0-2-16 0,1-2-80 0,0-2-16 16,3-3 0-16,-3 0 0 0,3 2-64 0,-3 0-16 16,2-2 0-16,2 0 0 0,-2-2-128 0,2-1 0 15,-1-2 0-15,2-2 0 0,-1-1-224 0,1 0-128 16,1 0-32-16,1-3-12240 16,-1 0-2464-16</inkml:trace>
  <inkml:trace contextRef="#ctx1" brushRef="#br0" timeOffset="21060.44">7767 1721 17503 0,'-3'-1'768'0,"2"1"176"0,-1 0-752 0,2 0-192 0,0 1 0 0,0 1 0 16,0-1 2480-16,2 3 464 0,-1 3 80 0,-1-7 32 15,0 0-32-15,0 0 0 0,22 58 0 0,-22-58 0 16,0 0-1920-16,26 54-384 0,-26-54-80 0,0 0 0 15,36 55-320-15,-36-55-64 0,0 0-16 0,35 49 0 16,-35-49-96-16,0 0-16 0,0 0 0 0,51 58 0 16,-51-58 32-16,0 0 0 0,0 0 0 0,0 0 0 15,49 46-160-15,-49-46 0 0,0 0 144 0,0 0-144 0,0 0 848 16,0 0 112-16,0 0 0 0,0 0 16 16,0 0-2208-16,0 0-448 0,0 0-96 0,0 0-17424 15</inkml:trace>
  <inkml:trace contextRef="#ctx1" brushRef="#br0" timeOffset="21266.82">7704 1973 18431 0,'0'-5'816'0,"1"3"160"0,0 0-784 0,1 1-192 0,-1-1 0 0,1 2 0 15,0-1 2800-15,1-1 512 0,3 1 96 0,4-3 32 16,1 1-624-16,3-1-112 0,-1 0-16 0,1-1-16 15,-14 5-1744-15,0 0-352 0,41-7-64 0,-41 7 0 16,0 0-256-16,0 0-64 0,48-1 0 16,-48 1 0-1,0 0-192-15,0 0 0 0,0 0 0 0,0 0-160 16,0 0-864-16,0 0-160 0</inkml:trace>
  <inkml:trace contextRef="#ctx1" brushRef="#br0" timeOffset="21585.12">8228 1919 14735 0,'1'-3'1312'0,"0"0"-1056"0,1 0-256 0,-1 2 0 16,-1 0 1968-16,0-1 336 0,0-1 64 0,0-2 0 15,0-2 1568-15,-1 0 304 0,-2 0 64 0,-3 1 16 16,1 2-2832-16,-4 1-560 0,1 1-112 0,-2 2-32 15,-1 2-400-15,-2 1-96 0,0 1-16 0,0 2 0 16,2 1-80-16,-2 0-32 0,4 0 0 0,-1 1 0 16,1 1-160-16,1 1 0 0,2-1 0 0,2 1 128 15,2 0-128-15,2-1 0 0,0 1 0 0,0-10 0 16,0 0 0-16,0 0 0 0,0 0 0 0,0 0 0 16,34 49-192-16,-34-49 192 0,0 0-160 0,0 0 160 15,0 0-144-15,0 0 144 0,57 30-128 0,-57-30 128 0,0 0-240 0,0 0 48 16,0 0 0-16,0 0 0 15,61 12-752-15,-61-12-144 0,0 0-16 0,41-4-10672 16,-26 1-2112-16</inkml:trace>
  <inkml:trace contextRef="#ctx1" brushRef="#br0" timeOffset="21883.87">8510 1769 14735 0,'-1'-8'640'0,"-1"2"160"0,2 0-640 0,0 2-160 0,-1 3 0 0,1-1 0 16,-1 1 2496-16,1-2 480 0,-2 0 96 0,2-1 0 16,-1 0-112-16,-1 1-16 0,2 3-16 0,-1 0 0 15,1 3-1360-15,-2 1-272 0,2 3-48 0,0 2-16 16,0 0-656-16,0-9-144 0,0 0-32 0,0 41 0 16,-1-28-80-16,1-13 0 15,0 0-16-15,1 47 0 0,-1-47-112 0,0 0-32 0,6 48 0 0,-6-48 0 0,0 0-160 0,0 0 0 16,10 49 0-16,-10-49 0 0,0 0 0 0,0 0 0 15,0 0 0-15,0 0 0 0,0 0 0 0,0 0 0 16,0 0 0-16,21 54 0 0,-19-51-240 0,-2 0-16 16,1-1-16-16,-1 0 0 15,0-1-848-15,1-1-160 0</inkml:trace>
  <inkml:trace contextRef="#ctx1" brushRef="#br0" timeOffset="22903.27">8719 1796 11967 0,'2'-1'1072'0,"-2"-1"-864"0,1 1-208 0,-1-1 0 0,0 1 2208 0,0-2 400 16,2-1 80-16,-1-3 0 0,0-2 688 0,-1-1 128 15,0 1 16-15,-2 0 16 0,-1 2-1360 0,-2 0-256 16,0 1-64-16,-2 1-16 0,0 2-1072 0,-5 0-224 15,2 2-32-15,-2 1-16 0,-2 0-160 0,0 2-16 16,1 3-16-16,-3 0 0 0,2 2-64 0,-1 3-16 16,-1 2 0-16,3 0 0 0,1 2-80 0,0 2-16 15,2-3 0-15,3-1 0 0,2 4-128 0,-1-1 0 16,3 1 0-16,3-16 0 0,-3 30 0 0,3-30 0 16,0 0 0-16,0 0 0 0,7 52 0 0,-7-52 0 15,0 0 0-15,0 0 0 0,0 0 0 0,36 58 0 0,-36-58 0 0,0 0 0 16,0 0 144-16,0 0-144 0,49 44 160 0,-49-44-160 15,0 0 192-15,0 0-48 0,0 0-16 0,60 27 0 16,-60-27 0-16,0 0-128 0,0 0 192 0,53 0-64 16,-40-5-128-16,0 0 0 0,-2-1 144 0,0-1-144 15,-1 1 0-15,-1-1 0 0,-2 2 0 0,0-3 0 16,0 3-448-16,-3-1-128 0,0 2 0 16,1-2-19520-16</inkml:trace>
  <inkml:trace contextRef="#ctx1" brushRef="#br0" timeOffset="23268.24">8942 1521 23039 0,'0'-9'1024'0,"0"5"192"0,2 0-960 0,-1 1-256 0,1 1 0 0,-2 2 0 0,0 0 2208 0,0 2 400 0,1-1 80 0,1 2 0 0,0 3-192 0,1 2-32 0,-3-8-16 0,0 0 0 16,0 0-1632-16,10 64-336 0,-10-64-64 0,9 48-16 15,-9-48 48-15,7 55 16 0,-7-55 0 0,7 59 0 32,-7-59-160-32,5 58-48 0,-5-58 0 0,7 47 0 0,-7-47-256 0,0 0 128 15,13 56-128-15,-13-56 0 0,0 0 192 0,0 0-64 16,26 51 0-16,-26-51-128 0,0 0 304 0,0 0-48 15,0 0-16-15,55 37 0 0,-55-37-32 0,0 0 0 16,0 0 0-16,53 8 0 0,-53-8-208 0,0 0 144 16,0 0-144-16,51-3 128 0,-51 3-128 0,0 0 0 15,33-5-192-15,-33 5 192 16,0 0-768-16,24-7-48 0,-19 4 0 0,0 2-12816 16,-3-2-2576-16</inkml:trace>
  <inkml:trace contextRef="#ctx1" brushRef="#br0" timeOffset="23490.55">8876 1780 29487 0,'3'-1'2624'0,"0"1"-2112"0,0 0-512 0,1 0 0 16,-1-1 1792-16,2-1 256 0,-5 2 64 0,0 0 0 15,60-7-128-15,-25 2 0 0,2-1-16 0,-2 0 0 16,-1 1-960-16,-34 5-192 0,58-10-48 0,-58 10 0 15,48-7-416-15,-48 7-96 0,35-6 0 0,-35 6-16 16,0 0-432-16,0 0-96 0,0 0-16 0,0 0-13680 16,0 0-2736-16</inkml:trace>
  <inkml:trace contextRef="#ctx1" brushRef="#br0" timeOffset="26504.67">4476 2864 6447 0,'1'-4'576'0,"1"0"-576"0,-2 2 0 0,0 1 0 0,0 1 1392 0,0-2 160 15,0 1 48-15,0-2 0 0,-2-1 1376 0,2 1 288 16,-1 2 48-16,-1 2 16 0,-1 5-608 0,2 1-112 16,-2 4-32-16,2 3 0 0,1 3-976 0,0 2-192 15,0-1-32-15,1 2-16 0,1-1-608 0,-1 0-128 16,0-2-32-16,1 1 0 0,1 3-256 0,-3-21-48 16,7 46-16-16,-4-24 0 0,-1 2-144 0,1 0-128 15,0 3 144-15,-3-27-144 16,7 55 0-16,-7-55 0 0,7 52 0 0,-7-52 0 15,6 44 0-15,-3-28 0 0,-2-1 0 0,0-2 0 16,1-3 0-16,-1-2 0 0,-1-2 0 0,0-2 0 0,0 0 208 0,0-2-48 16,0-2-16-16,0-2 0 0,-1 1 48 0,1-2 0 15,0-1 0-15,1-2 0 0,-1-1 32 0,-1 0 16 16,1-3 0-16,-2 2 0 0,0-1 16 0,-1-1 16 0,0 2 0 0,-3-2 0 16,1 2-272-16,-2-1 160 15,-2 1-160-15,-2-1 128 0,0 1-128 0,-2-1 0 0,0 4 0 0,-1-1 0 16,0 2 0-16,0 1 0 15,-2 3 0-15,-1 0 0 0,2 1 0 0,1 2-176 16,2 0 176-16,1 1-128 0,1 2 128 0,2 1 0 16,-1 0-144-16,2 3 144 0,1-2-128 0,4 2 128 15,-1-1-160-15,3 1 160 0,3 1-128 0,-1-1 128 0,4 1 0 0,0 0-144 16,1 1 144-16,1-2 0 0,-8-10-144 0,0 0 144 16,0 0 0-16,0 0 0 0,0 0 0 0,60 53 0 15,-60-53 0-15,0 0 0 0,0 0 0 0,0 0 0 16,0 0 0-16,66 23 0 0,-55-22 0 0,1-1 0 15,-1 0 0-15,-1 0 128 0,1-1-128 0,-1 1 0 16,-2-2 0-16,2 2-192 0,-1-1 0 0,-1 1 16 31,1 0-592-31,-1-1-112 0,1-1-16 0,-2-1-11456 0,1 2-2304 0</inkml:trace>
  <inkml:trace contextRef="#ctx1" brushRef="#br0" timeOffset="26770.71">4706 3244 13823 0,'3'-6'608'0,"-2"4"128"0,1-1-592 0,-2 0-144 0,0 2 0 0,0 1 0 0,1 0 2448 0,-1 0 464 0,1 0 96 0,1 0 0 0,-1 1-160 0,1 0-32 16,-2 4-16-16,1 0 0 0,-1 2-1200 0,0 2-256 15,0 1-32-15,0 0-16 0,0 1-624 0,1 0-128 16,-1 2-32-16,0 0 0 0,2 1-256 0,-1-2-64 15,-1 1-16-15,2 0 0 0,-1-2-176 0,-1 1 0 16,2-4 0-16,-2 0 128 0,1 0-128 0,-1-3 0 0,1 1 0 0,-1-3 0 16,2 1 0-16,-2-3 0 0,3 1 0 0,-2-4 0 15,2 2 0-15,0-3-272 0,1 1 32 0,0-1-12112 32,0 0-2416-32</inkml:trace>
  <inkml:trace contextRef="#ctx1" brushRef="#br0" timeOffset="27169.64">5097 3147 24879 0,'2'-9'1088'0,"-1"5"256"0,-1 0-1088 0,0-1-256 16,0 4 0-16,-1 0 0 15,-1-1 2112-15,1 1 352 0,-2-2 80 0,-3 0 16 0,1 2-688 0,-4-1-128 16,-1 4-16-16,-1 2-16 0,-2 0-1280 0,1 3-256 15,0 2-48-15,1 1-128 0,1 0 128 0,2-1-128 16,-1 4 0-16,4-2 0 0,0-1 0 0,2 0-224 16,2 0 32-16,2 0 16 15,2-2-336-15,3 0-80 0,1-1-16 0,1 0 0 16,-8-7-96-16,0 0-32 0,0 0 0 0,0 0 0 0,70 25 384 0,-70-25 80 16,0 0 16-16,0 0 0 0,63 20 256 0,-63-20-128 15,0 0 128-15,0 0 0 0,57 27 0 0,-57-27-128 16,0 0 128-16,0 0 0 0,0 0 0 0,0 0 0 15,0 0-128-15,15 56 128 0,-23-47 160 0,-5-1 96 0,-1 2 0 16,-2-3 16-16,0 2 176 0,-3-4 48 16,1 2 0-16,-1-2 0 0,2-1 480 0,-1-3 112 0,1 1 0 0,3-1 16 15,0-2-384-15,1-1-80 16,3 1 0-16,2-2-16 0,1 0-368 0,3 0-80 0,-1 2-16 0,4-2 0 16,1 0-352-16,1 0-64 0,4 2 0 0,0-2-12480 15,4 0-2496-15</inkml:trace>
  <inkml:trace contextRef="#ctx1" brushRef="#br0" timeOffset="27488.79">5429 2976 22111 0,'0'-26'976'0,"-1"12"208"0,1 0-944 0,0 3-240 15,-2 4 0-15,2 1 0 16,-1 2 2032-16,1-5 352 0,-1-3 80 0,-1-4 16 15,1 0 112-15,1 4 32 0,-2 3 0 0,1 5 0 0,0 5-1696 0,1 5-336 0,-2 4-64 0,2 4-16 16,0 4-240-16,0 4-48 0,0 0-16 0,2 4 0 16,-2-1-32-16,1 1-16 0,-1-26 0 0,4 52 0 15,-2-22 32-15,-1 1 0 16,0-3 0-16,1-3 0 0,-1-5-192 0,1 1 0 0,-2-21 0 0,2 51 128 16,-2-23-128-16,0-28 0 15,2 53 0-15,-2-32 0 0,0 0 0 0,0-4 0 16,0-3 0-16,0-1 0 0,-2-3-192 0,2-3 48 0,2-2 0 0,-2 0 0 15,3-4-48-15,-2-2-16 0,2-1 0 0,0-1 0 16,1-1-272-16,0-3-48 0,0 0-16 0,1 0-11888 31,-2-1-2384-31</inkml:trace>
  <inkml:trace contextRef="#ctx1" brushRef="#br0" timeOffset="27726.26">5250 3209 24879 0,'0'-3'2208'0,"1"2"-1760"0,1-1-448 0,-1 1 0 16,0-1 2192-16,1 1 368 16,1-2 64-16,2-1 0 0,4-3-416 0,2 0-96 0,2 0 0 0,2 0-16 31,2 0-1280-31,2 1-256 0,-1 0-48 0,0 1-16 16,1 0-160-16,1 1-16 0,-1 1-16 0,1 0 0 15,0 1-176-15,-3 0-128 0,-2 1 192 0,-2-1-192 16,0 2 0-16,-5 0 0 0,1 2 0 0,-4 1 0 15,0-1-816-15,-4 3-64 0,-1-1-16 0,-1 3-18176 16</inkml:trace>
  <inkml:trace contextRef="#ctx1" brushRef="#br0" timeOffset="28530.42">5812 3336 17503 0,'1'0'1552'0,"1"0"-1232"0,-2 0-320 0,0 0 0 0,0 1 2176 0,-2 1 384 16,2-1 80-16,0 2 16 0,0 1 192 0,0 3 32 0,2 2 16 0,-2-1 0 15,0 2-1696-15,0 0-352 16,0-1-64-16,1-1-16 0,1-2-352 0,-1-2-80 0,1 0-16 0,-1-2 0 15,0-2 64-15,1-3 16 16,-1-2 0-16,1 0 0 0,-1 1 160 0,0-2 16 0,1 0 16 0,-2 1 0 16,0-4-112-16,0 2-32 0,-2-1 0 0,1-1 0 31,0 2-448-31,-2 0 0 0,1 1 0 0,-2 1 0 16,1 0-592-16,0 3-224 0,1 0-32 0,-1 2-18992 0</inkml:trace>
  <inkml:trace contextRef="#ctx0" brushRef="#br0" timeOffset="35916.25">11954 5770 0</inkml:trace>
  <inkml:trace contextRef="#ctx1" brushRef="#br0" timeOffset="36777.15">11052 784 8847 0,'0'-2'784'0,"-2"0"-624"0,2 1-160 0,2-1 0 0,-2 1 0 0,0 0 0 0,0 1 0 0,0-2 0 0,1 1 0 0,0-2 0 15,1 0 496-15,-1-1 176 0,1 1 32 0,-1 0 32 16,0-1 32-16,1 1 0 0,-1 0 0 0,1 1 16 16,-2-1 240-16,1-2 64 0,0 3 0 0,-1-3 0 15,0 3 48-15,0-1 0 0,0 0 0 0,-1 2 16 16,1-1 128-16,-1-1 0 0,1 3 16 0,0-1 16 16,0-1-304-16,0 2-64 0,0-1-16 0,0 1 32 15,2 0-128-15,1-1-32 0,2-1 0 0,0 1 32 0,2-1-16 0,0 0 0 16,3-1 0-16,0-2 16 15,1 3 16-15,1-1 16 0,0 1 0 0,1 0 32 0,-2 0-256 0,1 2-64 16,-1-1 0-16,-1 1 16 0,3 0-320 0,-3 0-64 16,1 0-16-16,-1 0 32 0,0 1-224 0,-1 1 0 15,1-1 0-15,0 0 0 0,2 2 0 0,-4-1 0 16,2 0 0-16,-2 0 0 0,2 1 0 0,-1-2 128 0,-1 1-128 16,1-1 0-16,-1 2 176 0,2-2-176 0,-1 1 160 0,-1-1-160 15,1 0 192-15,-1 1-64 0,-1-1-128 0,-1 1 192 16,1 1 0-16,-2-2-16 0,0 2 0 0,-1 1 0 31,0 0-16-31,-1 0 0 0,0 1 0 0,0 0 0 0,-2 1 800 0,0 2 176 0,-1 0 16 0,0 1 16 31,0 3-1664-31,0-1-336 0,-1 2-64 0,0 2 0 0,1-2 896 0,-2 0 0 0,1-1 0 0,-1 1 128 16,2-13-128-16,0 0 128 0,-1 59-128 0,0-34 128 16,1-25-128-16,-2 50 0 0,2-50 0 0,-1 50 128 15,1-50-128-15,0 48 0 0,-2-24 128 0,1-2-128 0,1-22 0 0,-3 43 144 16,2-22-144-16,-2-3 0 0,0-1 160 0,0 0-160 15,-1 0 128-15,1-1-128 16,0-2 144-16,0 1-144 0,1 2 160 0,-3 0-160 0,3 0 128 0,-3 2-128 16,3-1 0-16,-1-2 144 0,1-2-144 0,1 0 0 15,-2 1 0-15,2 2 0 0,-1 2 0 0,1-2 0 16,-1 2 0-16,1 0 0 0,0-5 0 0,-1 1 128 16,1 2-128-16,-1 2 0 0,0 1 144 0,0-1-144 15,-1 3 160-15,2-3-160 0,-1 3 128 0,1-4-128 0,-2 2 0 0,2-3 144 16,-1 0-144-16,0-2 0 0,0 1 0 0,1 1 0 15,-1 0 0-15,2 0 0 0,-1-1 0 0,1 1 0 16,0-1 0-16,-2 1 0 0,2 1 0 0,0 1 0 16,0-1 0-16,-1 0 0 0,1-2 0 0,0 1 0 15,0 0 0-15,0 1 0 0,0-18 0 0,0 40 0 32,0-40 0-32,0 0 0 0,3 60 0 0,-3-60 0 15,1 41 0-15,-1-41 0 0,0 0 0 0,3 60 0 16,-3-60 0-16,0 0 0 0,3 55 0 0,-3-55 0 0,0 0 0 0,0 52 0 15,1-36 0-15,-1-1 0 0,2-1 0 0,1 0 0 16,-2 1 0-16,2 0 0 0,0 1 0 0,0-1 0 16,-3-15 0-16,0 0 0 0,0 0 128 0,14 62-128 15,-14-62 0-15,0 0 128 0,11 57-128 0,-11-57 0 16,0 0 0-16,10 63 0 0,-10-63 0 0,0 0 0 16,7 60 0-16,-7-60 0 0,0 0 0 0,3 58 0 15,-3-58 0-15,0 39 0 0,0-39 0 0,0 43 0 16,-2-24 0-16,2-19 0 0,0 39 0 0,0-39 0 15,0 39 0-15,0-39 0 0,2 40 0 0,-2-40 0 0,0 0 0 0,5 53 0 16,-5-53 0-16,0 0 0 0,0 0 0 0,10 65 0 16,-10-65 0-16,0 0 0 0,6 48-144 0,-6-48 144 15,0 0 0-15,4 48 0 0,-4-48 0 0,0 0 0 16,3 47 0-16,-3-33 0 0,0-14 0 0,0 0 0 16,1 40 0-16,-1-29 0 0,0 0 0 0,0 1 0 15,2-4 0-15,-2 1 0 0,1-1 0 0,-1-1 0 16,0 0 0-16,0-1 0 0,2 2 0 0,-2-2 0 0,0 1 0 15,1-1 176-15,-1 1-176 0,0-2 160 0,1 1-160 0,1 0 160 16,-1-1-160-16,-1 1 160 0,0 1-160 0,0 0 0 16,0-1 0-16,2 1 0 0,-2 0 0 0,0 0 0 15,1 0 0-15,-1 0 0 0,1 0 0 0,-1 3 0 16,0-3 0-16,0-1 0 0,0 1 0 0,0-3 0 16,2 2 0-16,-2-1 0 0,1-2 0 0,-1 1 0 15,2-2 0-15,-1 1 0 0,-1-3 0 0,2 1 0 16,-2-1 0-16,1 0 128 15,-1 0 32-15,0-1 0 0,-1 1 0 0,1-2 0 0,-2 1 80 0,-1-2 16 0,0 2 0 0,1-1 0 16,-1 1 0-16,-3-2 0 0,2 2 0 0,-3 1 0 16,0-2-64-16,0 2-16 0,-2 0 0 0,-2 0 0 15,0 2-32-15,-2-2 0 0,0 1 0 0,-2 0 0 16,-4 1-16-16,0-1-128 0,-1 1 192 0,-1-1-64 16,-3 2-128-16,-2-2 160 0,-2 2-160 0,-2 0 160 15,1-2-160-15,0 1 160 0,0 1-160 0,2-3 160 16,3 1-32-16,-2-1-128 0,2 0 192 0,-1-1-64 15,2 1 0-15,1 0-128 0,1-2 192 0,-1 2-64 16,3-1-128-16,2-1 0 0,0 2 144 0,3 0-144 0,1-1 0 0,2 1 0 16,1 0 0-16,1-1 0 15,4 1-416-15,2 0-96 0,0 0-32 0,1 0 0 32,4 0-864-32,-1 1-160 0</inkml:trace>
  <inkml:trace contextRef="#ctx1" brushRef="#br0" timeOffset="49892.42">15621 1732 2751 0,'0'-2'256'0,"0"0"-256"0,0 1 0 0,0-1 0 0,0 2 976 0,0 0 160 0,0-1 16 0,0 0 16 16,-1-1 1232-16,1 1 240 0,0-1 48 0,0 2 16 0,-1 0 336 0,1 0 64 15,-2 2 16-15,2-1 0 16,-1 2-624-16,-1 1-128 15,1 2-32-15,1 0 0 0,-1 2-928 0,-1 0-192 16,2 1-48-16,-1-1 0 0,2 2-736 0,-1 0-160 0,0-10-16 0,0 0-16 0,0 0-240 0,0 0 0 16,28 52 0-16,-28-52 0 15,0 0 0-15,0 0 0 0,0 0 0 0,65 37 0 0,-65-37 0 0,0 0-192 16,0 0 192-16,71 12-208 0,-71-12 208 0,34-5-192 16,-17 1 192-16,0-2-192 0,-2-2 192 0,1-2 208 0,-2 0-32 0,-3 0-16 15,1-1 176-15,-4 0 48 0,1-2 0 0,-2-1 0 16,-3 1 112-16,0-1 16 0,-2 0 16 0,-1 1 0 15,-1 0 48-15,0-2 16 0,1-1 0 0,-1-1 0 16,2 3-128-16,-1 2-16 0,-1-1-16 0,0 1 0 16,0 1-160-16,0 1-16 0,0 2-16 0,0 2 0 15,0 2-112-15,0 4 0 0,0 1-128 0,0 5 192 16,0 2-192-16,-1 5 0 0,1-13 0 0,1 38 0 16,-1-38 0-16,4 57 0 0,-4-57-208 0,6 69 64 15,-6-69-112-15,7 72-32 0,-7-72 0 0,9 74 0 31,-9-74-96-31,11 69-32 0,-11-69 0 0,14 69 0 0,-14-69 176 0,16 64 48 0,-16-64 0 0,15 58 0 0,-15-58 192 0,11 48 0 16,-11-48 0-16,0 0-144 0,9 59 144 0,-9-59 0 16,0 0 0-16,-4 45 0 0,-2-34 0 0,0 1 176 31,1-2-176-31,-4-2 192 0,1-2 16 0,-1-1 16 16,-3 1 0-16,-1-2 0 0,-1-1 80 0,0-1 16 15,-2-2 0-15,-1 0 0 0,-1 0 112 0,-1-2 16 16,0-1 16-16,-1 0 0 0,0 1 64 0,0-1 16 0,2-1 0 0,0-2 0 15,2 2-160-15,0-2-16 0,5 0-16 0,0-1 0 16,1 2-352-16,3-2 0 0,1-2 0 0,2 2 128 16,1 0-416-16,2 0-80 0,2 1-16 0,2-1 0 31,1 0-896-31,3-1-176 0,2 1-32 0,3-2-19952 0</inkml:trace>
  <inkml:trace contextRef="#ctx1" brushRef="#br0" timeOffset="50273.61">16459 2057 23951 0,'4'-1'1056'0,"-2"1"224"0,2 1-1024 0,0-1-256 0,-1-1 0 0,0 1 0 0,0 0 2032 0,2 0 336 0,7-1 80 0,-12 1 16 15,35-3-96-15,-35 3-32 0,40-3 0 0,-40 3 0 16,38-3-1568-16,-38 3-320 0,38-1-64 0,-38 1-16 15,0 0-224-15,48-3-144 0,-48 3 192 0,0 0-192 16,0 0 144-16,45 0-144 0,-36 0 0 0,-2 1 144 16,-2-1-144-16,1 2 0 0,-2-2 0 0,-1 0 0 15,-2 1-512-15,1 0-48 0,-2 1 0 0,0-1-17984 16</inkml:trace>
  <inkml:trace contextRef="#ctx1" brushRef="#br0" timeOffset="50464.13">16565 2218 24879 0,'4'3'2208'0,"1"-1"-1760"15,-1-1-448-15,-1 1 0 0,-1-2 2112 0,0 0 320 0,-2 0 80 0,0 0 16 16,0 0-32-16,59 14-16 0,-59-14 0 0,0 0 0 16,71 11-1552-16,-71-11-304 0,0 0-64 0,53 3-16 15,-53-3-384-15,0 0-160 0,0 0 128 0,46-3-128 31,-39 0-304-31,-2 2-144 0,-2-1-16 0,-1 1-19104 0</inkml:trace>
  <inkml:trace contextRef="#ctx1" brushRef="#br0" timeOffset="52194.77">18266 1197 13823 0,'0'-4'1216'0,"0"0"-960"0,0-1-256 0,0 2 0 0,0 1 1664 0,-2-3 304 0,0-3 48 0,-1-6 16 15,-3-5 736-15,-1 0 160 0,-3-1 16 0,0 0 16 16,-2 3-1488-16,-1 2-288 0,0 3-64 0,0 2-16 16,-1 3-288-16,0 2-64 0,-3 0-16 0,-3 3 0 15,-1 2-352-15,-1 2-64 0,-2 3 0 0,0 2-16 16,-2 3-96-16,2 2-16 0,0 4 0 0,2 2 0 16,2 3-192-16,1 2 144 0,4 3-144 0,1 0 128 0,5 3-128 0,2-1 0 15,7-28 0-15,-1 51 0 0,1-51 0 0,0 0 0 16,17 62-128-16,-17-62 128 15,0 0 0-15,38 52-176 0,-38-52 176 0,0 0-128 0,51 45 128 0,-51-45 0 16,0 0 0-16,0 0 0 0,62 48 208 0,-62-48-16 16,0 0-16-16,0 0 0 0,52 47 16 0,-52-47 0 15,0 0 0-15,0 0 0 0,48 69-192 0,-48-69 160 0,0 0-160 16,17 54 160-16,-17-54-160 0,0 0 0 0,-1 51 0 0,-3-36 0 16,-1 2 0-16,-2-3 0 15,-1 2 0-15,1-3 0 0,-3-1 0 0,1 0 0 0,1-2 0 0,-2-2 0 16,2-1 0-16,-1-1 0 0,-1-1 0 0,0 0 0 31,2-3 0-31,-1 0 0 0,1-1 0 0,-1-1 0 0,2 0 0 0,0-1 0 0,2 1 0 0,-1-2 0 31,3 2 0-31,0 0 0 0,3-1 0 0,2 1 0 16,-1-1 0-16,2 1 0 0,3-2 128 0,1 1-128 16,0 1 0-16,1-2 0 0,2 2 0 0,1 0 0 15,-11 0 0-15,0 0 0 0,0 0 0 0,54 9 0 16,-54-9 0-16,0 0 0 0,0 0 0 0,64 27 0 0,-64-27 0 0,0 0 0 15,0 0 0-15,53 45 0 0,-53-45 0 0,0 0 0 16,26 58 0-16,-26-58 0 0,4 54 0 0,-8-25 0 16,-2 5 0-16,-5 6 0 15,-5 3-448-15,-4 6-128 0,-2 0-32 0,-5-2 0 16,2-5-1408-16,-2-4-288 0,1-4-48 0,1-3-16 0,-2 0 1616 0,2-4 320 16,-1-2 64-16,4-1 16 0,0-4 1312 0,3 0 256 15,-1 0 48-15,1-2 16 0,3 2 128 0,1-2 16 16,6-1 16-16,0 0 0 0,5 0-672 0,4-17-128 15,0 0-16-15,4 43-16 0,-4-43-272 0,0 0-48 0,0 0-16 0,42 45 0 16,-42-45-80-16,0 0-32 16,56 27 0-16,-56-27 0 0,0 0 0 0,67 22 0 0,-67-22 0 0,0 0 0 15,78 17 32-15,-78-17 16 0,55 6 0 0,-55-6 0 16,54 4 32-16,-54-4 0 0,48 3 0 0,-48-3 0 16,0 0-240-16,58-3 176 0,-58 3-176 0,0 0 160 15,41-4-160-15,-31 0 0 0,-3-1-160 0,-2 0-13392 16,1-2-2672-16</inkml:trace>
  <inkml:trace contextRef="#ctx1" brushRef="#br0" timeOffset="52796.68">18783 927 24879 0,'0'0'2208'0,"0"2"-1760"0,1-1-448 0,-1 0 0 0,0 1 1152 0,0 1 128 0,0 1 48 0,2 3 0 15,-2-7 1200-15,0 0 240 0,8 52 48 0,-8-52 16 16,13 58-1744-16,-13-58-368 0,13 69-64 0,-13-69-16 16,14 70-256-16,-14-70-64 0,12 60-16 15,-12-60 0-15,10 53-32 0,-10-53 0 0,0 0 0 0,12 65 0 16,-12-65 48-16,0 0 16 15,5 50 0-15,-5-50 0 0,0 0-64 0,0 0-16 0,2 46 0 0,-2-39 0 16,-2-2-256-16,2 0 160 0,-1-3-160 0,-1 1 128 16,2-1-128-16,-1-2 0 0,0 0 0 0,-1-3 0 15,1 0-336-15,1-1-48 0,-2-2-16 0,2-1 0 16,0 0-384-16,2-3-80 0,-1-1-16 0,2-2-18288 16</inkml:trace>
  <inkml:trace contextRef="#ctx1" brushRef="#br0" timeOffset="53052.66">18676 982 24879 0,'0'-1'2208'0,"1"-1"-1760"0,0 1-448 0,1 1 0 15,-1 0 1312-15,2-1 176 0,0-1 48 0,3 1 0 16,2-2 1408-16,6 0 272 0,3 0 64 0,4 1 16 15,3 0-2048-15,0-1-416 0,3 2-64 0,0-1-32 16,-2 1-208-16,-25 1-32 0,51 0-16 0,-25-1 0 16,-26 1-96-16,42 0 0 0,-42 0-16 0,37-2 0 15,-20 1-128-15,1-1-32 0,-2 1 0 0,-4 0 0 16,1-1-64-16,-3-1-16 0,0 2 0 0,-3-1 0 16,0 1-128-16,-3 0-192 0,0-1 32 0,-1 1 16 15,-1 1-816-15,-2 0-144 0,0 1-48 0,-3 2-19328 16</inkml:trace>
  <inkml:trace contextRef="#ctx1" brushRef="#br0" timeOffset="53260.05">18804 1276 31327 0,'7'-3'1392'0,"-3"2"272"0,2-1-1328 0,0 1-336 0,-2 2 0 0,0-2 0 15,5 0 2128-15,1-1 368 0,8-1 64 0,9-1 0 16,7 0-800-16,2-2-160 0,1 2-48 0,-3 0 0 15,-4 0-560-15,-3-1-112 0,-5 3-32 0,-1-1 0 16,-1 0-480-16,-3 1-112 0,-3 2 0 0,-1 0-16 16,-5 0-240-16,-1 2 0 15,-2-1 0-15,-3 2 0 0,0 0-832 0,-4 1-64 0,1-1-16 16,-3 3-20384-16</inkml:trace>
  <inkml:trace contextRef="#ctx1" brushRef="#br0" timeOffset="55327.93">18818 2430 10127 0,'-1'-7'896'0,"-1"4"-704"0,1 1-192 0,1 0 0 0,1 1 2688 0,-1 1 512 15,0 0 112-15,2 1 16 0,-1 1 224 0,1 0 48 16,0 4 16-16,1 1 0 0,0 3-1632 0,-3-10-336 0,0 0-64 0,0 0-16 16,10 54-992-16,-10-54-208 15,0 0-48-15,6 56 0 0,-6-56-80 0,0 0-32 0,4 61 0 0,-4-61 0 16,0 0-16-16,6 57-16 0,-6-57 0 0,2 43 0 16,-2-43-16-16,0 0 0 0,3 58 0 0,-3-58 0 15,0 0-32-15,2 44-128 16,-2-34 192-16,-2-2-64 0,1-2 0 0,1 0-128 0,-2-3 192 0,2-1-64 15,0 0 32-15,-1-4 0 0,1 2 0 0,0-2 0 16,1 0-32-16,1-2-128 0,-2 0 192 0,1-2-64 16,2 0-128-16,-2-2 0 0,1 1 144 0,-1-2-144 0,1 1 0 0,-1-1 0 15,0-1 0-15,-1-1 0 0,2 0-176 0,-2 0 0 16,0-4 0-16,0 0 0 0,-2-2 16 0,1-3 0 16,0-2 0-16,-2-1 0 0,0 2 864 0,-3 1 192 15,4 2 16-15,-1 1 16 16,0 0-1568-16,0 1-320 0,2 2-64 0,-2 0-16 0,1 3 832 0,1-2 208 15,1 2 0-15,-1 1 0 0,1 0 0 0,0 1 0 16,0 2 144-16,0 2-144 0,0 0 320 0,0 3-48 16,1-1 0-16,0 0 0 0,1 3-16 0,1 0-16 0,-1 0 0 0,1 3 0 15,2 0-64-15,-1 2-16 0,0 2 0 0,-4-7 0 16,0 0-160-16,0 0 192 0,0 0-192 0,41 65 192 16,-41-65-192-16,0 0 0 0,38 58 144 0,-38-58-144 15,0 0 0-15,50 65 0 0,-50-65 0 0,0 0 128 16,63 67-128-16,-63-67 0 0,0 0 0 0,67 60 0 15,-67-60 0-15,0 0 0 0,67 51 0 0,-67-51 0 16,0 0 0-16,67 41 0 0,-67-41 0 16,0 0 128-16,60 27-128 0,-60-27 0 0,0 0 0 0,0 0 0 0,63 14 128 15,-63-14-128-15,0 0 128 0,0 0-128 0,42-3 320 16,-35 0 0-16,-3-1 0 0,1 0 0 0,-1 0 144 0,-3-2 32 16,2-1 0-16,-3-1 0 0,1-1 160 0,-1 1 48 15,0-4 0-15,-1 1 0 0,1-3 64 0,-1-2 0 31,-1 1 16-31,-1-4 0 0,1 0 16 0,-1-4 0 0,-2-2 0 0,1-2 0 0,0 0-640 0,-2 0-112 16,2 2-48-16,0 1 0 0,0 1 0 0,-2 2 0 16,2 2 0-16,0 4 0 0,-1 1 0 0,1 1 0 15,1 2 0-15,-1 0 0 0,3 2 0 0,-2-1 0 0,0 3 0 0,3-1 0 16,-1 1 0-16,1 1 0 0,0 0 0 0,0 2 0 47,0 1-1552-47,-2 3-304 0,1 0-64 0,-1 3-16 0,-2 3-320 0,-3 4-64 0</inkml:trace>
  <inkml:trace contextRef="#ctx1" brushRef="#br0" timeOffset="65656.67">1426 6680 6447 0,'-4'-3'576'0,"1"2"-576"0,1-1 0 0,1 2 0 15,-1 0 2944-15,2 0 464 0,0 2 112 0,0-1 0 16,0 1 16-16,0 2 0 0,3 1 0 0,-3-5 0 0,0 0-1376 0,0 0-288 16,0 0-48-16,53 50-16 0,-53-50-912 0,0 0-192 15,59 46-48-15,-59-46 0 0,0 0-272 0,66 56-64 16,-66-56-16-16,0 0 0 0,61 56-48 0,-61-56-16 31,0 0 0-31,45 54 0 0,-45-54-48 0,0 0 0 0,37 49 0 0,-37-49 0 0,0 0-48 0,0 0-16 31,38 50 0-31,-38-50 0 0,0 0-128 0,0 0 128 0,0 0-128 0,0 0 128 0,40 45-128 0,-36-42 160 0,-1 0-160 0,0-2 160 16,-2-1-160-16,2 0 0 0,-2-1 144 0,1-1-144 16,-1-1 0-16,0-2 0 0,1 0 0 0,-2-2-128 31,1 0-368-31,-1 0-64 0,0-1-16 0,-1-1-12224 0,-2-1-2432 0</inkml:trace>
  <inkml:trace contextRef="#ctx1" brushRef="#br0" timeOffset="65925.86">1748 6604 14735 0,'-4'-2'640'0,"1"1"160"0,1 1-640 16,1 0-160-16,1 0 0 0,0 0 0 0,0 1 1280 0,0 2 208 16,0 4 48-16,0 2 16 0,-1 5 1776 0,-1 3 368 15,1 2 64-15,-2 4 16 0,-1 1-1712 0,-2 4-336 16,-1 2-64-16,-1 2 0 0,-2 0-832 0,0-1-176 15,-2-2-16-15,1-2-16 0,0 0-240 0,0-3-32 16,-2 0-16-16,3-3 0 0,0-2-32 0,-1-1-16 16,-1 0 0-16,1 1 0 0,1-2-48 0,0-2-16 15,2-1 0-15,1-2 0 0,1-4-80 0,2-1-16 16,0-1 0-16,1-1 0 0,1-2-128 0,2-1 0 0,2-1 0 0,-1-1 0 31,2-1-368-31,3-2-96 0,-1 0-32 0,4-1-12720 0,1-2-2544 0</inkml:trace>
  <inkml:trace contextRef="#ctx1" brushRef="#br0" timeOffset="66212.5">1997 7053 7359 0,'2'3'656'15,"0"0"-528"-15,-1-1-128 0,-1 0 0 0,0-1 1744 0,2 3 320 16,-1 3 64-16,-1-7 16 0,0 0 1824 0,8 41 352 16,-6-24 80-16,-1 0 16 0,-1 0-1696 0,0-1-336 15,-3-1-64-15,2 1-16 0,1-1-1136 0,-1-2-224 16,1 1-48-16,0-4-16 0,1 0-304 0,-1-1-48 16,3-2-16-16,-2-2 0 0,2 0-256 0,0-1-48 15,-2-1-16-15,2-2 0 0,0 0-192 0,0-1 0 16,1 0 0-16,-1-1 0 15,0 0-336-15,-2-2-176 0,2 0-16 0,0 0-18944 0</inkml:trace>
  <inkml:trace contextRef="#ctx1" brushRef="#br0" timeOffset="66736.93">2721 6916 23039 0,'0'0'2048'0,"0"0"-1648"0,0 0-400 0,0 0 0 0,0 0 1376 0,0 0 192 15,0 0 32-15,62-7 16 0,-62 7 688 0,0 0 128 16,67-7 16-16,-67 7 16 0,0 0-1424 0,0 0-272 0,60-2-64 0,-60 2-16 15,0 0-400-15,0 0-80 0,0 0-16 0,0 0 0 16,0 0-192-16,0 0-256 0,0 0 48 0,0 0-17776 16</inkml:trace>
  <inkml:trace contextRef="#ctx1" brushRef="#br0" timeOffset="66927.67">2802 7056 23039 0,'0'0'1024'0,"0"0"192"0,0 0-960 0,0 0-256 0,0 0 0 0,0 0 0 0,0 0 2624 0,0 0 496 15,56-6 80-15,-56 6 32 0,0 0-1248 0,54-4-240 16,-54 4-48-16,0 0-16 0,0 0-1264 0,0 0-256 16,63 3-160-16,-63-3 192 15,0 0-1056-15,0 0-208 0</inkml:trace>
  <inkml:trace contextRef="#ctx1" brushRef="#br0" timeOffset="68007.06">3792 5533 21183 0,'0'1'1888'0,"0"2"-1504"0,1 0-384 0,-1-2 0 0,0 1 1040 0,0 2 144 0,2 4 32 0,-2 6 0 15,0-14 1376-15,5 44 288 0,-5-44 48 0,5 57 16 16,-5-57-1328-16,7 58-256 0,-7-58-48 0,4 55-16 16,-4-55-720-16,3 54-160 0,-3-54-32 0,1 56 0 15,-1-26-64-15,0-1 0 0,2 4-16 0,-2 1 0 16,0 2-48-16,2 3 0 0,1-1 0 0,0 0 0 16,1 0-80-16,-4-38-32 0,10 75 0 0,-10-75 0 0,12 78-144 15,-8-40 0-15,-4-38 144 0,7 63-144 0,-7-63 0 0,7 67 0 16,-7-67 0-16,8 63 128 0,-5-23-128 0,0 2 0 15,1 3 0-15,-1-1 0 0,0 3 128 0,-2-5-128 16,2-1 128-16,-1 0-128 0,-2 0 192 0,0 0-16 16,0 2-16-16,0 0 0 0,0 4 48 0,-3-2 16 15,1 0 0-15,1 3 0 0,-2 5 0 0,0-1 0 0,0 4 0 16,-1-3 0-16,1-7-32 0,1 2-16 0,-1 2 0 0,0 2 0 16,1 0-176-16,2 2 160 0,0 0-160 0,2-1 160 15,1 1-160-15,0-4 0 0,-1-4 0 0,0-3 0 31,1-2 0-31,-2-2 0 0,2-1 0 0,-2 3 0 0,2 3 0 0,0-2 0 0,0-5 0 0,-2-3 0 32,2 1 0-32,-3-35 0 0,4 64 0 0,-4-64 0 15,6 56 0-15,-6-56 0 0,4 48 0 0,-4-48 0 16,3 43 0-16,-3-43 0 0,3 37 0 0,-3-37 0 16,1 31 0-16,-1-31 0 0,0 0 0 0,3 43 0 15,-3-43 0-15,0 0 128 0,3 41-128 0,-3-41 0 0,0 0 0 0,0 0 0 16,3 43 128-16,-3-43-128 0,0 0 0 0,0 0 0 15,0 37 144-15,-2-29-144 0,2-8 0 0,0 0 144 16,0 28-144-16,0-28 0 0,0 0 128 0,0 0-128 16,3 36 0-16,-2-28 0 0,1-1 128 0,-2 0-128 15,1-1 0-15,1-1 0 0,-1 0 0 0,1-1 0 16,-1 0 0-16,0 0 0 0,1-1 0 0,-2-1 0 16,1 1 128-16,1-2-128 0,-2 0 0 0,1 1 0 15,-1-1 128-15,1 1-128 0,1-2 128 0,-2 0-128 0,1 0 144 16,1 0-144-16,0-2 176 0,1 1-176 0,2-1 192 0,-3 0-192 15,4-1 192-15,0 0-64 0,-1-1 0 0,4-2-128 16,-1 2 128-16,2-1-128 0,3 0 0 0,-2 1 0 16,-11 4 0-16,0 0 0 0,35-10 0 0,-35 10 0 15,0 0 0-15,0 0 0 0,49-9 0 0,-37 6 0 16,-12 3 0-16,0 0 0 0,0 0 0 0,55-8 0 16,-55 8 0-16,0 0 0 0,0 0 0 0,58-6 0 15,-58 6 0-15,0 0 0 0,0 0 0 0,61 2 0 16,-61-2 0-16,0 0 0 0,0 0 0 0,0 0 0 0,0 0 0 15,57 15 0-15,-57-15 0 0,0 0 0 0,0 0 0 0,0 0 0 16,0 0 0-16,0 0 0 16,0 0-432-16,0 0 16 0,0 0 0 0,0 0 0 15,0 0-800-15,0 0-144 0</inkml:trace>
  <inkml:trace contextRef="#ctx1" brushRef="#br0" timeOffset="68626.17">3812 5502 26719 0,'0'0'2368'0,"0"0"-1888"0,1 0-480 0,-1 0 0 0,2 1 1952 0,-1-1 288 0,0 2 64 0,4-1 16 0,0 0-400 0,2 1-64 15,2-1-32-15,-9-1 0 0,0 0-1104 0,0 0-208 16,0 0-64-16,56 6 0 0,-56-6-48 0,0 0-16 16,0 0 0-16,0 0 0 0,58 8-64 0,-58-8 0 15,0 0-16-15,0 0 0 0,0 0-80 0,60 6-16 31,-60-6 0-31,0 0 0 0,0 0-208 0,0 0 144 0,55-3-144 0,-47 2 128 0,-1-1-128 0,-1 2 0 32,-3-1 0-32,0-1 0 15,-2 2-560-15,-1 0-32 0,-1 0-16 0,-1 2-19488 0</inkml:trace>
  <inkml:trace contextRef="#ctx1" brushRef="#br0" timeOffset="69307.57">4614 5577 16575 0,'-3'-2'1472'0,"2"2"-1168"0,1 0-304 0,0 0 0 0,0 2 2208 0,-2-1 384 15,2 3 80-15,0 2 16 0,0 4 192 0,0-10 32 16,0 0 16-16,9 59 0 0,-9-59-1552 0,11 57-304 0,-11-57-64 0,14 56-16 15,-14-56-544-15,13 52-96 16,-13-52-32-16,11 47 0 0,-11-47-112 0,0 0-16 0,13 59-16 0,-13-59 0 16,0 0-48-16,9 48 0 0,-9-48 0 0,0 0 0 15,2 36-128-15,-2-28 0 16,0 1 0-16,0-2 128 0,-1-2-128 0,1 1-176 16,-1-3 48-16,-1 0 0 15,2-2-592-15,-1-1-112 0,2 0-32 0,-1-3-17056 0</inkml:trace>
  <inkml:trace contextRef="#ctx1" brushRef="#br0" timeOffset="69599.42">4741 5454 34095 0,'0'-2'1504'0,"0"2"320"0,0 0-1456 0,-1 2-368 16,1-1 0-16,0 2 0 0,0 1 1616 0,0 3 256 15,0 6 48-15,1 5 16 0,-1-18-1088 0,9 54-208 16,-9-54-64-16,11 71 0 0,-11-71-320 0,16 79-80 16,-16-79-16-16,12 75 0 0,-12-75-160 0,13 65 0 15,-13-65 0-15,10 53 128 0,-10-53-128 0,0 0 0 0,11 58 0 0,-11-58 0 16,0 0 0-16,6 47 0 16,-5-36 0-16,1-1 0 0,-1 0 1536 0,0-3 336 15,1 0 64-15,-1 0 16 16,2-3-3744-16,-1 1-768 0,0-3-128 0,1 1-17152 15</inkml:trace>
  <inkml:trace contextRef="#ctx1" brushRef="#br0" timeOffset="69969.25">4856 5627 17503 0,'-7'-12'768'0,"2"5"176"0,3 0-752 0,-3 0-192 15,2 2 0-15,-1 2 0 0,0-1 2176 0,-3-1 384 32,-3-4 96-32,-5-2 16 0,-4-1-128 0,1 4-32 15,-1 4 0-15,2 2 0 0,1 5-1312 0,1 3-272 16,3 2-48-16,-1 5-16 0,2 1-336 0,2 2-64 16,2 1-16-16,3 0 0 0,2 0-320 0,2-2-128 15,0-15 0-15,0 0 0 0,0 0 0 0,23 52-192 0,-23-52 16 0,0 0 0 31,0 0-304-31,61 41-64 0,-61-41-16 0,0 0 0 16,65 29-288-16,-65-29-64 0,0 0-16 0,58 33 0 16,-58-33-112-16,0 0-32 0,0 0 0 0,49 54 0 15,-49-54-80-15,0 0-32 0,13 48 0 0,-15-31 0 0,0-1-112 0,-4-2-32 0,2-1 0 0,-5-1 0 16,-2 4 1328-16,-2-2 0 0,-2 0 192 0,-1-3 0 16,-1-1 1408-16,2 0 256 0,-2-1 64 0,1-4 16 0,-1 1 576 0,2-2 112 15,1-1 32-15,1-2 0 0,2-1-1376 0,1 0-256 16,3-1-64-16,0-2-16 0,1 2-784 0,0-2-160 15,3-1 0-15,1-1-18976 16</inkml:trace>
  <inkml:trace contextRef="#ctx1" brushRef="#br0" timeOffset="70447.78">5155 5694 29487 0,'9'-9'1296'0,"-7"4"288"0,3-1-1264 0,-1 2-320 0,-1 0 0 0,0 1 0 0,1-2 2176 0,3-2 368 0,6-2 80 0,4-4 0 16,1 0-1440-16,0 2-288 0,1 2-64 0,-1 4-16 16,-18 5-496-16,0 0-80 0,51 3-32 0,-51-3 0 15,0 0-80-15,0 0-128 0,55 46 176 0,-55-46-176 16,0 0 176-16,18 52-176 0,-19-30 160 0,-5-3-160 15,-2 3 128-15,-4-3-128 0,1 0 0 0,-3-4 144 16,0 1-144-16,1-3 0 0,1-1 0 0,-3-2 0 16,4-3 0-16,0 0 0 0,-1-1 144 0,3-2-144 0,3-2 256 0,0-1 0 15,3-1-16-15,2 0 0 0,2-1-240 0,2-2-192 16,2 0 48-16,2-1 0 16,2-1-240-16,3 0-64 0,0 1 0 0,-12 4 0 15,33-8-384-15,-33 8-96 0,0 0-16 0,59-2 0 16,-59 2-624-16,0 0-128 0,72 8-32 0,-72-8 0 15,0 0 448-15,74 18 96 0,-74-18 16 0,0 0 0 0,56 29 1568 0,-56-29 320 16,0 0 64-16,0 0 16 0,0 0 288 0,23 51 64 0,-26-40 16 16,-4-1 0-16,-1 1 16 0,-2 0 0 0,-3-1 0 0,2-1 0 15,-1-2-368-15,-3 1-80 0,-5 1-16 0,-4-1 0 16,-3 2 112-16,-1-1 0 0,-2-2 16 0,1 0 0 16,2-2-32-16,1 0-16 0,8-3 0 0,2 1 0 15,2-1-656-15,2-2-144 0,2-2 0 0,1 2 0 16,4-1-672-16,2-1-128 15,1 1-32-15,2 0-19840 0</inkml:trace>
  <inkml:trace contextRef="#ctx1" brushRef="#br0" timeOffset="70892">5743 5697 29999 0,'3'-14'656'0,"-2"5"144"0,0 3 32 0,-1 1 0 0,2 2-656 0,-2 0-176 0,0 2 0 0,0-4 0 0,0 1 2816 0,0 0 512 16,-2 1 128-16,0 3 0 0,0 6-1856 0,-2 4-384 0,1 1-80 0,-1 5-16 15,1 2-576-15,0 2-112 0,0 2-32 0,1 1 0 16,-1-1-272-16,3-22-128 0,0 47 0 0,0-47 128 31,4 44-128-31,-4-44 0 0,0 0 0 0,11 51 0 16,-11-51 0-16,0 0 0 0,0 0-160 0,37 53 160 0,-37-53-320 0,0 0 48 0,0 0 0 0,57 22 0 15,-57-22 80-15,0 0 32 0,0 0 0 0,49-9 0 16,-32 2 160-16,-1-1 0 0,-2-1 0 0,3-1 0 16,0-1 0-16,0-2 0 0,2 1 0 0,0-4 128 15,-1 0 48-15,0-1 16 0,-2 1 0 0,-2-1 0 0,-3-2 208 16,-2-1 48 0,-1-1 16-16,-3-3 0 0,-3 0 192 0,-2 0 48 0,-1 4 0 0,-5-4 0 15,-2-2-128-15,-5-1-32 0,-2 1 0 0,-4 2 0 0,-3 2-48 0,-2 2-16 31,-3 3 0-31,4 6 0 0,3 2-128 0,1 2-32 16,-1 4 0-16,0 2 0 0,2 2-320 0,1 3 0 16,0 5 0-16,0 1-128 15,3 0-656-15,0 4-128 0,-2 3-32 0,0 3 0 16,2 2-560-16,3-1-112 0,1 3-32 0,5-1-12944 16,0 0-2576-16</inkml:trace>
  <inkml:trace contextRef="#ctx1" brushRef="#br0" timeOffset="71272.61">6232 5577 38703 0,'5'-17'1712'15,"-2"7"352"-15,0 0-1648 0,-2 3-416 0,-1 3 0 0,0 1 0 0,0 0 1216 0,0 0 176 0,0-1 16 0,0-2 16 16,-1 2-432-16,-2 4-96 0,0 4 0 0,-2 5-16 15,0 3-448-15,0 7-96 0,-1 2-16 0,2 4 0 16,4-25-320-16,-4 57 144 0,4-57-144 0,4 62 0 16,-4-62 0-16,11 65 0 0,-11-65 0 0,18 61 0 15,-18-61 0-15,0 0-224 0,41 66 32 0,-41-66 16 16,0 0-272-16,53 38-48 0,-53-38-16 0,0 0 0 0,0 0 512 0,62 10-144 16,-62-10 144-16,31-11 0 0,-14 1 128 0,-2-1 128 15,0-2 0-15,-1 0 16 0,1-2 336 0,-1-4 64 16,2 1 16-16,-3-3 0 0,-2 1 256 0,-3-3 48 15,-3 1 16-15,-4 1 0 0,-4 1-16 0,-2-1 0 0,-2-8 0 0,-2-3 0 16,1-1-208-16,-2-2-32 0,-2-2-16 0,-3-4 0 16,-4 2-592-16,-5-1-96 0,-1 8-48 0,-3 5 0 31,-6 4-1280-31,-6 5-256 0,-3 4-64 0,-4 8-23008 0</inkml:trace>
  <inkml:trace contextRef="#ctx1" brushRef="#br0" timeOffset="73547.89">4744 7066 22111 0,'-1'0'1968'0,"-1"1"-1584"0,1 2-384 0,-1 0 0 15,1-1 768-15,0 3 64 0,-4 3 0 0,1 6 16 16,-2 5 1136-16,1 5 240 0,1 1 32 0,2 2 16 15,2 1-1232-15,2-2-240 0,2-1-48 0,0-2-16 0,-4-23-208 0,13 44-32 32,-13-44-16-32,0 0 0 0,18 46 96 0,-18-46 32 0,0 0 0 0,0 0 0 15,0 0-224-15,0 0-64 0,24 47 0 0,-24-43 0 32,2 0-320-32,-4 0-128 0,2 1 0 0,0-2 0 15,-1-1-1616-15,1 1-320 0</inkml:trace>
  <inkml:trace contextRef="#ctx1" brushRef="#br0" timeOffset="73818.36">4830 6931 7359 0,'-4'-11'656'0,"3"5"-528"0,-1 2-128 0,1 1 0 16,1 2 4544-16,0 1 896 0,0 1 160 0,0 1 32 15,0 3-2320-15,0 4-480 0,0 4-80 0,0 5-32 16,1 3-1376-16,-1 3-256 0,2 3-64 0,-1 3-16 16,0 2-688-16,2 1-128 0,0 2-16 0,3-2-16 0,-6-33-160 0,11 57 192 15,-11-57-192-15,14 53 192 0,-14-53-192 0,11 45 0 16,-11-45 0-16,0 0 128 0,16 49-128 0,-16-49 0 16,0 0 0-16,0 0 0 15,0 0 0-15,11 44-272 0,-9-38 64 0,-1-3 16 16,1-1-992-16,0-2-192 0</inkml:trace>
  <inkml:trace contextRef="#ctx1" brushRef="#br0" timeOffset="74166.57">4884 6961 23951 0,'-9'-3'2128'0,"2"2"-1696"0,2-1-432 0,1 2 0 16,1 2 1968-16,-4-1 304 0,-9 1 64 0,-5 2 16 15,-6 3-32-15,-1 3 0 0,4 4 0 0,3 0 0 16,6 2-1552-16,4 1-320 0,4 0-64 0,6-1-16 16,2 0-368-16,3-3 128 0,-4-13-128 0,0 0 0 15,0 0 0-15,68 35 0 0,-68-35 0 0,55 3 0 16,-55-3 0-16,71 1 0 0,-71-1 0 0,71 6-128 16,-71-6 128-16,66 13 0 0,-66-13 0 0,0 0-128 0,79 35 128 0,-79-35 0 15,0 0 0-15,42 45 0 0,-42-45 0 0,0 0 0 16,2 50 0-16,-11-29 0 0,-5-1 0 0,-3 1-128 15,-5-1 128-15,-5-1 0 0,-1 0 0 0,-2-1 0 16,-3-1 0-16,2-3 0 0,2 0 0 0,-1-2 256 16,3-3-48-16,3 0 0 0,3-3 80 0,4-4 16 15,4 1 0-15,3-3 0 0,3 0-304 0,3-3 0 16,3 1 0-16,2-1 0 0,5-1-256 0,2-2-96 0,5 0-32 16,4-1-12288-1,3-1-2448-15</inkml:trace>
  <inkml:trace contextRef="#ctx1" brushRef="#br0" timeOffset="74435.92">5421 7084 34095 0,'0'-3'3024'16,"0"2"-2416"-16,1-1-480 0,-1 2-128 15,-1 0 1104-15,1 2 208 0,-2-2 32 0,2 3 16 16,-1 1-144-16,1 4-16 0,-1 5-16 0,1 3 0 0,1 2-544 0,0 2-128 15,1 2 0-15,1 1-16 0,-2-3-80 0,0 1-16 16,2 3 0-16,0-2 0 0,-2 0-80 0,2-3 0 16,0 1-16-16,-1-4 0 0,-1-1-112 0,0-3 0 31,1-3-16-31,-1 0 0 0,-1-2-176 0,0 0 160 0,-1-1-160 0,1-2 160 0,-2 2-288 0,1-4-64 16,0 3-16-16,-1-2 0 15,1-1-672-15,1 0-128 0,0-1-16 0,1 1-12496 16,1-2-2496-16</inkml:trace>
  <inkml:trace contextRef="#ctx1" brushRef="#br0" timeOffset="74677.5">5727 7416 31327 0,'0'1'2784'0,"0"1"-2224"16,0-1-560-16,0 1 0 0,-1 0 1568 0,-1 1 208 16,0 4 32-16,-1 5 16 0,-1 3-240 0,-3 5-48 15,1-2-16-15,-1 1 0 0,1 0-1072 0,0-2-192 16,1 0-64-16,1-3 0 0,-1-1-192 0,4-3 0 16,0 1 0-16,1-2 0 0,0-1-208 0,1-2-96 15,2 0-16-15,1-4-18944 16</inkml:trace>
  <inkml:trace contextRef="#ctx1" brushRef="#br0" timeOffset="75133.09">6107 7160 25791 0,'-1'0'2304'16,"-2"0"-1856"-16,0 2-448 0,2-1 0 0,-1 0 2128 0,1 2 336 15,-3 2 64-15,-2 2 16 16,-1 4-432-16,-1 6-64 0,-1 1-32 0,3 3 0 0,2-1-1376 16,1 0-288-16,2 3-48 0,2-1-16 0,-1-22-160 0,10 41-128 15,-10-41 144-15,0 0-144 0,0 0 0 0,44 54 0 16,-44-54 0-16,0 0 0 0,0 0 0 0,59 11 0 15,-59-11 0-15,0 0 0 0,54-14 144 0,-54 14-144 16,34-17 128-16,-18 7-128 0,-2-1 192 0,0-2-64 16,-3 2 0-16,-1-3 0 0,0 1 64 0,-2 0 16 15,-1 1 0-15,-1-1 0 0,-2-3 240 0,-1 1 32 0,-3 1 16 0,-1-2 0 16,-2-2 128-16,-4-2 16 0,-5 0 16 0,0-1 0 16,-5-2-16-16,0 1-16 0,-1 2 0 0,-2 4 0 15,3 5-176-15,-3 3-48 0,0 2 0 0,-1 3 0 16,0 5-64-16,1 2-16 0,0 3 0 0,2 3 0 15,1 0-320-15,3 4 0 0,1 1 0 0,5 0 0 32,2-3-576-32,2 1-192 0,4 4-48 0,0-17 0 15,0 0-608-15,24 63-128 0,-24-63-32 0,0 0-19520 0</inkml:trace>
  <inkml:trace contextRef="#ctx1" brushRef="#br0" timeOffset="75513.13">6551 7136 26719 0,'1'-8'1184'0,"1"4"240"0,-1-1-1136 0,-1 1-288 15,0 3 0-15,-1 1 0 0,-1 0 2784 0,-1 0 496 16,1 1 112-16,-4 3 0 0,-3 3-1616 0,1 3-336 16,1 3-64-16,0 1-16 0,1 2-672 0,3-1-144 15,2 2-32-15,2 1 0 0,2 1-320 0,-3-19-192 16,0 0 192-16,19 54-192 0,-19-54 0 0,0 0 0 15,35 48 0-15,-35-48 0 0,0 0-144 0,0 0-48 16,59 33 0-16,-59-33 0 0,0 0 16 0,0 0 0 16,68-4 0-16,-68 4 0 0,37-11 176 0,-19 2 0 0,1 0 0 15,-3-3 0-15,0 2 0 16,-2-2 144-16,2-2 0 0,-2-3 0 0,-1 0 336 0,-4-2 64 0,0 1 16 0,-3 0 0 16,-4-2 208-16,0 0 32 0,-4-1 16 0,0-2 0 15,-7 2 32-15,-1 0 16 0,-3 1 0 0,-2-1 0 16,-1 2-176-16,-1 4-48 0,-2 2 0 0,-1 3 0 15,0 3-208-15,0 4-48 16,-1 3-16-16,0 5 0 0,0 2-176 0,0 1-48 0,-2 6 0 0,3 5 0 16,2 0-480-16,4 4-112 0,4 4 0 0,4-2-16 15,3-1-912-15,5 3-176 0,-2-27-48 0,11 64-13920 16,-11-64-2784-16</inkml:trace>
  <inkml:trace contextRef="#ctx1" brushRef="#br0" timeOffset="75894.69">7045 7107 36863 0,'0'-3'1632'0,"-1"1"336"0,-1 1-1584 0,1 1-384 0,0 0 0 0,-2 0 0 0,1 3 1216 0,0 1 176 0,-3 3 16 0,1 6 16 15,1 2-576-15,0 4-112 0,3 2-32 0,2 0 0 16,-2-21-448-16,10 49-80 0,-10-49-32 0,21 56 0 16,-21-56-144-16,34 49 0 0,-34-49 0 0,0 0 0 15,69 45 0-15,-69-45 0 0,0 0-128 0,78 14 128 0,-78-14 0 16,49-4 0-16,-49 4 192 0,50-17-64 0,-26 4 320 0,-3 1 48 16,-1-2 16-16,-2-2 0 0,2-2 256 0,0-2 64 15,-4-1 16-15,-1 0 0 0,-4-1 144 0,-3 3 32 16,-2-3 0-16,-5 1 0 0,-2 1-64 0,-3-1 0 15,-3 1 0-15,-3-1 0 0,-4 0-384 0,-5 0-64 16,-2 3-32-16,-4-4 0 0,-2 4-352 0,-6 1-128 16,-3 1 0-16,-7 2 0 0,-2 4 0 0,-4 3 0 0,-1 6 0 0,2 2 0 31,4 5-1216-31,2 3-224 0,4 0-48 0,-5 7-23216 0</inkml:trace>
  <inkml:trace contextRef="#ctx1" brushRef="#br0" timeOffset="76401.67">4863 8331 18431 0,'-3'0'1632'16,"0"0"-1312"-16,2 0-320 0,-1 2 0 0,-1 1 2240 0,1 1 368 0,-4 3 80 0,-1 4 0 0,-3 8 192 0,2 5 16 15,0 7 16-15,6 3 0 0,2 1-1664 0,2 0-336 16,4-1-64-16,-6-34-16 15,14 62-480-15,-14-62-96 0,17 54-32 0,-17-54 0 0,17 47-96 16,-17-47 0-16,0 0-128 0,24 56 192 0,-24-56-192 0,0 0 0 16,0 0 0-16,0 0 0 0,0 0-144 0,0 0-80 15,0 0-16-15,0 0-18576 16</inkml:trace>
  <inkml:trace contextRef="#ctx1" brushRef="#br0" timeOffset="85083.12">4637 8418 19343 0,'1'-2'1728'0,"1"-1"-1392"0,-2 2-336 0,0 0 0 0,1-1 1472 0,0 1 240 15,1-4 32-15,2 1 16 16,2-3 560-16,1 0 112 0,3 0 32 0,1 3 0 0,-1 1-1344 0,0 2-272 16,1 1-48-16,0 1-16 0,1 3-400 0,-1 0-64 15,0 2-32-15,1 1 0 16,0 0-128-16,0 2-32 0,-1 1 0 0,-1-2 0 0,0 3-128 0,-2 1 192 16,-1-1-192-16,0 0 192 15,-1 3-48-15,0-1 0 0,-4 0 0 0,1 1 0 0,-1 0 16 0,-4-1 0 0,1 1 0 16,-2-3 0-16,-1 1-32 0,-2-3-128 15,0 0 192-15,1-2-64 16,-4 0 0-16,-1 0 0 0,2-3 0 0,-2 1 0 16,3-3 64-16,0 0 16 0,3-1 0 0,1-2 0 15,3-1 32-15,3-2 0 0,2 0 0 0,4-3 0 16,2 1-48-16,2-1-16 0,2 0 0 0,2 0 0 16,3 3-176-16,-2 0 0 0,-1 1 0 0,0 1 0 15,2 2 0-15,-2 0 0 0,-2 3 0 0,-1 1 0 16,-1 2 0-16,-3 3 0 0,0 0 0 0,-5 3 0 0,-2 2-160 0,-3 3 160 15,-4 3-208-15,-3 1 80 0,-2-3-32 0,0 3 0 16,-6 2 0-16,-3 1 0 0,0 0 160 0,-2-3-192 16,2-4 192-16,-2 0-192 0,-4 0 192 0,0-3 0 15,0-1 0-15,0-2 0 0,0-2 336 0,1-4 0 16,2 0 0-16,0-3 0 0,2-2 416 0,2-1 80 16,-1-2 0-16,3-3 16 0,-1 1-176 0,3-1-32 15,3 0-16-15,2-1 0 0,2 2-384 0,1-2-80 0,2 2-16 16,1 0 0-16,2 2-336 0,3 0-64 0,3 2 0 0,1-1-21312 15</inkml:trace>
  <inkml:trace contextRef="#ctx1" brushRef="#br0" timeOffset="86950.69">7478 5187 8287 0,'-8'-10'736'0,"6"4"-592"0,-1 2-144 0,1 1 0 0,2 2 1600 0,0 1 304 15,2-2 48-15,-1-1 16 0,2-1-400 0,3 0-80 16,1-3-16-16,3 0 0 0,4-2-32 0,0 1-16 15,3-1 0-15,0 1 0 0,1-2-272 0,3 0-48 16,3 3-16-16,3-3 0 0,-1 2 64 0,1-1 0 16,1-1 0-16,-1 2 0 0,-3 1-320 0,0 0-48 15,-2 0-16-15,1 1 0 0,-23 6-48 0,0 0-16 16,49-6 0-16,-49 6 0 0,0 0-176 0,0 0-32 16,0 0-16-16,0 0 0 0,48 44-224 0,-48-44-64 0,5 41 0 0,-5-41 0 15,2 57-32-15,-2-23-16 0,2 4 0 0,-2 4 0 16,3 2-144-16,-2 7 128 0,0 7-128 0,1 7 128 15,1 4-128-15,-1 6 0 0,3 5 0 0,-1-1 128 16,0-2-128-16,0-4 0 0,1 2 0 0,-1 0 0 16,0-2 0-16,2 1 128 0,-2-4-128 0,2-2 0 15,-1-6 0-15,1-5 0 0,0-2 128 0,-1-1-128 16,2-1 0-16,0-2 0 0,2-3 0 0,-1 2 0 16,2 2 0-16,0-1 0 0,0 1 0 0,-1-2 0 15,-1-5 0-15,-1 4 0 0,2 5 0 0,-1 2 0 0,-2 2 0 0,-1 4 0 16,0 3 0-16,-1 3 0 0,-3 0 128 0,-1-3-128 15,0 1 192-15,0-1-64 0,-1 2 176 0,1-1 16 16,-3 1 16-16,2-2 0 0,1-3 32 0,-2-4 0 16,2-6 0-16,-1-1 0 0,1 0-48 0,0-2 0 15,0 1 0-15,0-7 0 0,0-6-112 0,0 0-16 16,0 1-16-16,-2-1 0 0,1-2-16 0,-2-4 0 16,0-3 0-16,0-4 0 0,-1 0 80 0,0-4 16 15,0-3 0-15,-2 0 0 0,0-4 48 0,-1-3 16 0,0 0 0 16,-1-5 0-16,-1 2 48 0,-1-4 16 15,-1 0 0-15,0-2 0 0,-2-1 0 0,0 0 0 0,-2-2 0 0,-3-1 0 16,-1 0-112-16,-3 0-16 0,-5 3 0 0,-3 0 0 16,-4 3-80-16,-3 4-32 0,-5 3 0 0,-5 5 0 15,-1 5 0-15,0 3 0 0,0 4 0 0,3-1 0 16,6-1-144-16,-1 0 128 0,3 2-128 0,1 1 128 16,3-1-128-16,3-2 0 15,6-1-192-15,6-1 192 0,5-3-832 16,3-5-32-16,6-2-16 0,4-13 0 0,0 0-720 0,0 0-160 15</inkml:trace>
  <inkml:trace contextRef="#ctx0" brushRef="#br0" timeOffset="101356.37">4594 16571 0,'0'0'0,"0"0"16,0 0-1,0 0-15,0 0 16,-80-19 0</inkml:trace>
  <inkml:trace contextRef="#ctx1" brushRef="#br0" timeOffset="101036.29">1169 11687 8287 0,'1'-2'736'0,"1"1"-592"0,-2 1-144 0,1 0 0 0,-1 0 1504 0,1 0 272 0,2-2 48 0,1 1 16 16,2 0 992-16,0-1 208 0,-2 4 32 0,0 2 16 15,2 2-80-15,-2 1 0 0,0 2-16 0,2 1 0 16,-6-10-1264-16,0 0-240 0,0 0-48 0,32 65-16 16,-32-65-848-16,0 0-192 0,39 63-16 0,-39-63-16 15,0 0-176-15,56 63-48 0,-56-63 0 0,0 0 0 16,65 59 0-16,-65-59 0 0,0 0 0 0,68 48 0 15,-68-48 32-15,0 0 0 0,0 0 0 0,66 46 0 16,-66-46-32-16,0 0 0 0,0 0 0 0,0 0 0 16,0 0-128-16,45 46 160 0,-42-40-160 0,-3-2 160 0,-1 0-160 15,-1-1 0-15,2 0 144 0,-1 0-144 0,0-3 0 0,-2 1-240 16,1-2 48-16,1 0 0 16,0-1-544-16,-1-2-96 0,2-2-32 0,0-1-18240 15</inkml:trace>
  <inkml:trace contextRef="#ctx1" brushRef="#br0" timeOffset="102108.69">1546 11663 16575 0,'0'-3'1472'0,"0"0"-1168"0,1 0-304 0,-1 3 0 0,0 0 1584 0,0 0 256 0,-1-1 48 0,-1-1 16 16,1 4 1088-16,-5 2 208 0,1 6 64 0,-5 4 0 16,-1 3-1552-16,-2 4-304 0,-4 6-64 0,-3 3-16 15,-1 2-752-15,-3 4-160 0,-3-1-32 0,0 0 0 16,2 0-208-16,2-3-48 0,3-4-128 15,5-6 192-15,4-2-192 0,4-4 0 0,2-4 0 0,2 0-12352 16,6-4-2496-16</inkml:trace>
  <inkml:trace contextRef="#ctx1" brushRef="#br0" timeOffset="103533.64">1851 12126 8287 0,'0'-1'736'0,"0"-1"-592"0,0 4-144 0,0-2 0 0,1-2 992 0,-1 2 160 0,2-1 48 0,-2-2 0 16,3-1 752-16,-1 0 160 0,1-1 16 0,-1 1 16 16,-1 0-128-16,1 1-32 0,-1 0 0 0,0 0 0 15,1 1-320-15,1-1-64 0,-2 0 0 0,3 0-16 16,0 0-480-16,1-1-80 15,0 1-32-15,2-1 0 0,2 0-480 0,1 1-80 0,1-1-32 0,2-1 0 16,1 3-128-16,0-1-16 0,0 1-16 0,0 2 0 0,-1 0-96 0,0 3-16 16,-2 0 0-16,-1 0 0 0,0 2-128 0,-2 3 128 15,-1-1-128-15,-1 2 128 0,-2 1-128 0,-2 3 128 16,-2 0-128-16,-2 2 128 0,-2 2-128 0,-4 2 0 16,-2 0 0-16,-2 1-176 15,0 1-224-15,-2-1-48 0,1-3-16 0,0 0 0 0,0-1 48 0,-1 1 16 0,-1-3 0 0,1 1 0 16,-2-2 400-16,3-2 0 0,1 1 0 0,0-3 0 15,2 1 272-15,3-1 48 0,2-2 0 0,0-1 0 16,3-1 16-16,0-1 16 0,2-1 0 0,3 0 0 16,1 0-32-16,2-2-16 0,1 1 0 0,3-4 0 15,1 2-16-15,1-3 0 0,0 1 0 0,1-1 0 16,1-1-32-16,-1-1-16 0,1 1 0 0,0-2 0 16,0 1 16-16,0-1 0 15,-1 2 0-15,0 1 0 0,-2-1-32 0,0 1 0 0,-1 0 0 0,0 0 0 16,0 1-16-16,-3 2 0 0,0-2 0 0,0 2 0 0,-1 0-80 0,-3 0 0 15,1 2-128-15,-1-1 192 0,-2 0-192 0,1 1 0 16,-1-1 0-16,-1 1 0 0,1-1-176 0,-1 0-80 16,0 1 0-16,0-1-16 15,2 1-592-15,-2-1-112 0,0-1-32 16,3 2-17568-16</inkml:trace>
  <inkml:trace contextRef="#ctx1" brushRef="#br0" timeOffset="103848.12">2749 11959 12895 0,'2'-2'1152'0,"-2"0"-928"0,0 1-224 0,1 1 0 0,1 0 2416 0,-2 0 432 0,1 0 96 0,3 0 0 0,3 1 192 0,3 2 48 15,4 0 0-15,1-2 0 0,0 1-1520 0,2-1-320 16,3-1-48-16,-2 0-16 0,3 0-640 0,-2-1-144 16,0-1-32-16,0 1 0 0,-2 1-272 0,-2-2-48 15,1 2-16-15,-3 2 0 0,-2 1-128 0,-1-2 0 16,0 2 0-16,-5 0 0 0,1 1-272 0,-2-1-96 15,-1 1-16-15,0 0-11760 16,0 0-2352-16</inkml:trace>
  <inkml:trace contextRef="#ctx1" brushRef="#br0" timeOffset="104012.05">2892 12161 27647 0,'4'-1'2448'0,"1"0"-1952"0,-1-1-496 0,-1 1 0 15,-1-1 2192-15,4 0 352 0,5-4 64 0,6-3 16 16,6 0-944-16,1-3-176 0,0 2-32 0,-4 3-16 16,-2 0-992-16,-1 3-192 0,-4 3-32 0,0-1-16 15,-2 6-608-15,-1 2-128 0</inkml:trace>
  <inkml:trace contextRef="#ctx1" brushRef="#br0" timeOffset="104913.42">4179 10538 22111 0,'1'-13'976'0,"1"6"208"0,1 2-944 0,0 0-240 15,1 1 0-15,-1 1 0 0,1 2 256 0,1-3 16 16,5 0 0-16,2-2 0 0,0 3 1248 0,-2 2 240 16,-1 2 48-16,-2 5 16 0,-3 2 208 0,-1 3 32 15,0 5 16-15,0 2 0 0,-2 5-816 0,-1 2-176 16,1 5-16-16,-2 4-16 0,1 1-608 0,0 5-112 16,-1 4-16-16,-2 1-16 0,1 1-144 0,1-2-32 15,-1 0 0-15,1-3 0 0,0 1-128 0,1-5 0 0,0-6 0 0,0 5 0 16,1 3 0-16,0 4 0 0,2 2 0 0,0 1 0 15,1 1 0-15,1 0 0 0,-3-1 0 0,1-1 0 16,-1 3 0-16,-1 2 0 0,-2 5 0 0,1 1 0 16,-2-2 0-16,1 4 192 0,1 4-192 0,-2 3 192 15,0-3-32-15,-1-1 0 0,-1 0 0 0,1-6 0 16,0-3 16-16,0 5 0 0,2 4 0 0,1 1 0 16,0 0 16-16,0-1 16 0,1-2 0 0,-1-3 0 15,1-3-208-15,-1-2 176 0,0-2-176 0,2 5 160 0,-1 2-160 16,1 2 0-16,1-1 0 0,-1-2 0 0,1-4 0 0,0-1 0 15,0-1 128-15,-2-1-128 0,1-6 0 0,-1-1 0 16,2-3 0-16,-2 0 0 0,4 2 0 0,-3-1 0 31,-2-39 0-31,10 82 0 0,-10-82 0 0,9 71 0 0,-9-71 128 0,8 62-128 0,-8-62 0 0,7 55 0 32,-4-29 144-32,-2-1-144 0,2-2 128 0,-1-1-128 15,-1-1 128-15,2-2-128 0,-2-2 144 0,2-3-144 16,-1-1 192-16,-2-4-192 0,1-1 240 0,-1-1-64 15,1-2-16-15,-2-3 0 0,1 0 112 0,-1-2 32 0,-1-1 0 16,-1-2 0-16,2-1 144 0,-2-2 16 0,-1-1 16 0,0-1 0 16,1-1-96-16,0 1-32 0,0-1 0 0,2 2 0 15,-1 0-160-15,4 0-48 0,-1 0 0 0,1 1 0 16,2 1-144-16,3-1 0 0,1 1 0 0,2 0 128 16,3 1-128-16,3 0 0 0,0 1 0 0,6 2 0 15,0-1-176-15,2 2 176 0,-24 0-128 0,54 4 128 16,-54-4-192-16,59 9 32 0,-59-9 16 0,58 13 0 15,-58-13-32-15,55 11 0 0,-55-11 0 0,0 0 0 0,70 11 32 16,-49-11 0-16,0 2 0 0,-3-2 0 0,-2 0 144 0,-2 0 0 16,-1 0 0-16,-1 0 0 0,1 0 0 0,-2 0 0 15,-4 0 0-15,-1-2 0 0,1 2 0 0,-1-3 0 16,-2 2 0-16,0-2 0 16,1 0-560-16,-1-1-16 0,-3 0-16 0,1 0-13648 15,-1-1-2720-15</inkml:trace>
  <inkml:trace contextRef="#ctx1" brushRef="#br0" timeOffset="105454.88">4326 10510 7359 0,'0'-3'656'0,"0"0"-528"0,0 2-128 0,0-1 0 0,0 2 1376 0,0-1 240 0,0-2 48 0,1 0 16 0,1-2 1328 0,1 0 256 0,1 1 48 0,0 3 16 16,2 1-512-16,1 1-80 0,1 2-32 0,2 1 0 16,1 1-912-16,2 0-192 0,3 1-48 0,-16-6 0 15,0 0-864-15,62 14-176 0,-40-11-48 0,4-2 0 16,1-1-32-16,1-1-16 0,0-2 0 0,-2-1 0 16,-2-1-80-16,-3 0-16 0,-4 1 0 0,-2-2 0 15,-3 2-176-15,-4 2-144 0,-1 1 192 0,-3 1-192 0,-2 1-128 0,-5 4-144 16,-3 2-32-16,-2 2-12960 31,-2 1-2608-31</inkml:trace>
  <inkml:trace contextRef="#ctx1" brushRef="#br0" timeOffset="105847.46">4925 10575 25791 0,'0'-2'1152'0,"0"2"224"0,0 0-1104 0,0 2-272 16,0-1 0-16,0 1 0 0,1 2 960 0,1 3 144 15,-1 4 32-15,2 8 0 0,-3-19 432 0,6 58 96 16,-6-58 0-16,4 69 16 0,-4-69-656 0,1 73-128 16,-1-37-16-16,0-4-16 0,-1-1-416 0,1-3-64 15,0-2-32-15,-2-4 0 0,2-3-160 0,0-4-48 16,-1 0 0-16,0-4 0 0,1 0-144 0,-3-2 0 15,1-2 144-15,1-3-144 0,0 0 0 0,-1-1 0 16,2-2 0-16,0 1-192 16,2-2-1216-16,-2-2-256 0</inkml:trace>
  <inkml:trace contextRef="#ctx1" brushRef="#br0" timeOffset="106123.16">5127 10455 15663 0,'1'-14'688'0,"-1"7"144"0,2 1-656 0,-2 3-176 15,0 2 0-15,-2 1 0 0,2 1 2176 0,-1 2 384 16,0 3 96-16,-4 5 16 0,1 4-112 0,0 8 0 16,-2 4-16-16,2 3 0 0,1 1-1056 0,0 0-208 15,0 3-32-15,1 4-16 0,-1-1-512 0,1-2-96 16,1-1-32-16,1-2 0 0,0-4-336 0,0-2-80 15,0-5-16-15,0-3 0 0,1-2-32 0,-1 0-128 16,2-4 192-16,1 1-64 0,-2 0-128 0,-1-2 0 16,1 2 0-16,-1-1-18656 0</inkml:trace>
  <inkml:trace contextRef="#ctx1" brushRef="#br0" timeOffset="106642.29">5178 10527 9215 0,'-2'-6'400'0,"1"3"96"0,0-1-496 0,-1 1 0 0,1 0 0 0,-1 2 0 0,-2 0 2240 0,-2-4 368 0,-3 0 64 0,-7-1 16 15,-4 2 832-15,-2 1 192 16,-2 3 16-16,-2 3 16 0,2 1-1568 0,2 5-320 0,0-1-64 0,4 1-16 15,2 2-848-15,4 0-160 0,3 0-48 0,5-1 0 16,3 3-528-16,2-3-192 0,3-3 0 0,2 1 144 16,4 0-144-16,-10-8-192 15,0 0 32-15,0 0 16 0,80 32-96 0,-80-32-16 16,61 25 0-16,-61-25 0 0,64 33 64 0,-64-33 0 0,59 47 0 0,-59-47 0 0,48 58-64 0,-48-58-16 16,25 67 0-16,-23-31 0 15,-5-4-400-15,-5-1-80 0,-5-3-16 0,-3-1 0 31,-2-3 96-31,-5-1 16 0,-1-2 0 0,-3-4 0 0,1-1 656 0,-1-4 0 16,3 0 128-16,-2-4 0 0,-1 1 1184 0,-2-1 240 16,-4-1 48-16,2 0 16 0,0-1-576 0,3-2-112 15,1 0-32-15,2 1 0 0,3-1-896 0,4 0 0 0,4 0 0 0,6 5-18960 16</inkml:trace>
  <inkml:trace contextRef="#ctx1" brushRef="#br0" timeOffset="107869.13">5819 10664 24879 0,'0'-2'2208'0,"0"1"-1760"0,2 0-448 0,-2-1 0 0,1 1 1552 0,0-2 240 15,4-3 32-15,0-2 16 0,5-2 512 0,3-3 96 16,1-1 32-16,4-1 0 0,2 0-1520 0,1 3-320 15,-1 2-48-15,0 1-16 0,1 2-208 0,-21 7-48 16,0 0-16-16,65 3 0 0,-65-3-64 0,0 0-16 16,0 0 0-16,54 40 0 0,-54-40-96 0,0 0-128 15,19 65 176-15,-17-41-176 0,-5 1 0 0,-3-2 0 16,-3 1 0-16,-3-2 0 0,-3 0 0 0,-1-4-144 0,-2-1 144 0,1-4 0 16,1-2 0-16,2-3 0 0,3-2 0 0,4-2 0 15,1-1 0-15,3-3 176 0,2 0-48 0,1-3 0 16,4 0-128-16,3-2 0 0,2 1 0 15,2-4 0-15,5 3 0 0,-2-1-192 0,3 1 0 0,-17 5 16 16,42-8-32-16,-42 8-16 0,0 0 0 0,73 5 0 16,-73-5-64-16,0 0-16 0,71 29 0 0,-71-29 0 15,0 0 48-15,50 47 16 0,-50-47 0 0,0 0 0 16,24 57 80-16,-23-41 16 0,-5 3 0 0,-3-1 0 16,-3-1-112-16,-4 0 0 0,-2-1-16 0,-2-2 0 0,-3 0 272 15,-2-1 144-15,-1-4-16 0,-2 0 0 0,1-1 192 0,0-2 16 16,-1 0 16-16,2-3 0 15,3-3 176-15,1 0 48 0,5-2 0 0,1-1 0 0,1 1-320 0,4-3-64 16,2 1-16-16,4 0 0 16,2 0-512-16,4-1-112 0,3 1 0 0,3 0-18880 15</inkml:trace>
  <inkml:trace contextRef="#ctx1" brushRef="#br0" timeOffset="108075.84">6531 11170 40543 0,'-6'7'1792'0,"4"-3"384"0,0 0-1744 0,-1 0-432 0,2-1 0 0,0 0 0 0,-2 1 848 0,0 2 96 0,-3 5 16 0,-1 3 0 16,0 2-224-16,-1-1-32 16,1 1-16-16,-2-3 0 0,2-1-512 0,0-2-176 0,1 0 0 0,1-3 144 15,-1 0-656 1,2-2-144-16,0-3-32 0,2 0-19360 0</inkml:trace>
  <inkml:trace contextRef="#ctx1" brushRef="#br0" timeOffset="108488.56">6862 10689 11967 0,'1'-5'1072'0,"-1"2"-864"0,-1 1-208 0,1 2 0 15,0 0 3200-15,-2 2 576 0,1 1 128 0,-1 1 32 16,-2 6 48-16,-1 5 16 0,-3 7 0 0,-1 3 0 16,0 5-2496-16,2-1-496 0,0 1-112 0,3 0 0 15,1-1-384-15,0 0-80 0,3-3-16 0,0 0 0 16,1-4-256-16,-1-22-160 0,0 0 192 16,16 56-192-16,-16-56 128 0,0 0-128 0,0 0 0 0,0 0 0 31,57 42 128-31,-57-42-128 0,0 0 0 0,0 0 0 15,60-11 0-15,-44 1 0 0,1-2 0 0,-2 0 0 16,-1-1 0-16,-2 0 0 0,0-1 0 0,-2-1 0 0,0-2 128 16,-1-2-128-16,-2 0 144 0,-3-3-144 0,-1 3 416 0,-3-4-16 15,-2-1 0-15,-2-2 0 0,-1 2 144 0,-3 2 32 16,0-1 0-16,-2 2 0 0,-1 3 16 0,-3-1 16 16,-3 4 0-16,-2 1 0 0,1 2-48 0,-3 4-16 15,-2 2 0-15,-1 3 0 0,3 5-160 0,-3 1-48 16,1 4 0-16,2 1 0 0,3 1-160 0,1 2-48 15,4 3 0-15,3 2 0 16,3 1-560-16,4 1-112 0,5 3-32 0,-2-21 0 16,14 44-944-16,-14-44-192 0,30 48-32 0,-30-48-20176 0</inkml:trace>
  <inkml:trace contextRef="#ctx1" brushRef="#br0" timeOffset="108890.12">7259 10775 34095 0,'-2'-9'1504'0,"1"4"320"0,1 1-1456 0,0 1-368 0,-2 2 0 0,1 1 0 0,0 0 1856 0,-4 0 288 15,1 3 64-15,-4 1 16 0,-2 6-976 0,3 1-192 16,0 5-32-16,-1-1-16 0,4 5-480 16,1-2-80-16,2 2-32 0,2 0 0 0,-1-20-224 0,7 39-64 15,-7-39 0-15,0 0 0 0,20 51-128 0,-20-51 0 16,0 0 0-16,0 0 0 0,55 51 0 0,-55-51-192 15,0 0 32-15,57 12 16 0,-57-12-32 0,0 0 0 16,58-9 0-16,-58 9 0 0,38-16 176 0,-20 8-192 16,1-3 192-16,-4-2-192 0,1 2 192 0,-2-3 0 0,-1-1 0 0,-2-2 0 15,-1 2 224-15,-3-3 32 0,-3-2 0 0,-1-1 0 16,-3-3 272-16,-2 1 64 0,-2 2 16 0,-1 0 0 16,-2-2 112-16,-5 0 32 0,0-1 0 0,-3 3 0 15,3 4-64-15,-2 3-16 0,-2 3 0 0,-1 2 0 16,0 5-80-16,-3 3-16 0,1 2 0 0,-3 5 0 15,1 4 80-15,1 2 16 0,2 2 0 0,1 3 0 32,3 3-944-32,1 3-192 0,5 4-48 0,2-1 0 0,5 3-432 0,1-29-80 0,10 56-32 0,-10-56 0 15,19 50-608-15,-19-50-128 0,0 0-32 16,50 53-20064-16</inkml:trace>
  <inkml:trace contextRef="#ctx1" brushRef="#br0" timeOffset="109249.56">7754 10722 40543 0,'-4'-2'1792'0,"1"2"384"0,1 2-1744 0,0-1-432 16,1 1 0-16,-1 0 0 16,-1 1 576-16,1 4 16 0,-4 5 16 0,-2 6 0 0,-1 5 176 0,1 2 48 0,1 2 0 0,2-2 0 15,5-1-512-15,2 0-80 16,-2-24-32-16,11 46 0 0,-11-46-208 0,0 0 0 15,37 50 0-15,-37-50 0 0,0 0-192 0,0 0-48 0,72 32 0 0,-72-32 0 32,0 0 240-32,65-5-144 0,-65 5 144 0,48-17-128 0,-24 7 368 0,-2-2 80 0,0-2 0 0,-3-2 16 15,-2-1 336-15,-1-1 64 0,-2-2 16 0,-1 0 0 16,-5-1 208-16,-1-2 32 0,-3 1 16 0,-2-2 0 16,-2 0 80-16,-2-2 0 0,-2-1 16 0,0-1 0 15,-3 0-400-15,-2 1-96 0,1 5-16 0,-3-3 0 0,-5 4-464 0,-1 2-96 16,-3 2-32-16,-1 4 0 0,-3 2 0 0,-1 3 0 15,-3 4 0-15,-2 3 0 0,-1 2 0 0,-2 5 0 32,-1 2 0-32,2 7-17472 0,4 1-3504 0</inkml:trace>
  <inkml:trace contextRef="#ctx1" brushRef="#br0" timeOffset="110646.39">4945 12023 11327 0,'0'0'1008'0,"0"0"-816"0,0 0-192 0,1 0 0 0,-1 0 1488 0,2-1 256 0,-1-1 48 0,0 1 32 16,1 1 656-16,-1 0 128 0,2 1 16 0,-2 3 48 16,2 3-240-16,-1 3-64 0,-2 3 0 0,0 3 16 15,1 1-784-15,-1 4-176 0,-1 1-16 0,1 4 0 16,1 1-608-16,-2-2-128 0,-1-1-32 0,1 1 16 16,1 4-400-16,0-1-64 0,-2 0-32 0,1-2 32 15,2-2-192-15,1-5 0 0,-4 1 0 0,2-3 160 16,2-3-32-16,-1-1 0 0,1 0 0 0,0-3 16 0,0 0-16 0,-2-2-128 15,0-1 192-15,1-1-32 0,2-1-160 0,-1 0 0 16,-1-1 0-16,0 0-160 0,1-1-32 0,-1 0-16 16,1 0 0-16,-1-1 16 15,0 1-288-15,1-1-64 0,-2-1-16 0,1-1 16 16,-1 1-672-16,2-1-128 0,-2-1-16 0,1 0-15920 16</inkml:trace>
  <inkml:trace contextRef="#ctx1" brushRef="#br0" timeOffset="110967.3">5049 12006 4831 0,'3'-4'0'0,"-2"1"192"0,1 0-48 0,-1 2 16 0,1-1-160 0,-2 4 0 15,0-2 0-15,0 3 0 0,3 2 3168 0,-1 6 608 0,0 5 112 0,1 4 16 16,-2 4-432-16,0 4-80 0,1 2-32 0,-2 2 0 16,1 2-1088-16,1 1-224 0,0 1-32 0,1 1-16 15,0 1-976-15,1 1-208 0,-1 2-48 0,1-6 0 16,1-2-496-16,-5-33-96 0,10 54-32 0,-8-32 0 0,-2-22-144 0,0 0 0 16,9 50 0-16,-9-38 128 0,1 0-128 0,-1-4 0 15,0 1 144-15,0-4-144 16,2 1 0-16,-4-2 0 0,1-1-160 0,-1 0 160 15,1-2-992-15,-2-2-96 0,2 1 0 0,-2-4-16256 0</inkml:trace>
  <inkml:trace contextRef="#ctx1" brushRef="#br0" timeOffset="111391.59">5042 12116 11279 0,'2'-1'240'0,"-2"-1"48"0,0 1 16 0,0 0 32 0,0 1-336 0,-2 0 0 0,1-2 0 0,-1 1 0 15,0-1 2784-15,-1-1 480 0,-2 1 112 0,0-1 16 0,-1 0-528 0,0 2-112 16,1 1 0-16,-2 0 16 0,0 2-656 0,0 1-144 15,0 3-32-15,-2 1 48 0,1 1-784 0,1 4-160 16,0 0-16-16,1 4 16 16,2 0-688-16,1 0-144 0,0 0-16 0,3 1-16 0,3-1-176 0,1-2 0 31,-4-14-192-31,0 0 192 0,0 0-176 0,40 52 176 0,-40-52-208 0,0 0 208 16,0 0-176-16,60 44 176 0,-60-44-192 0,0 0 192 0,0 0-192 0,62 38 64 0,-62-38 128 0,0 0-176 15,0 0 176-15,0 0-160 0,0 0 160 0,39 61 0 16,-41-50 0-16,-3 0 0 15,-4 1 0-15,-2-1 0 0,-5 2 0 0,-1-4 0 16,-1 4 128-16,-3-3-128 0,-2 1 176 0,1-2-48 0,-2-1 0 0,0-1 0 16,-1 0 128-16,6-1 0 0,-1-2 16 0,4 1 0 15,1-4-272-15,2 0 128 0,2 1-128 0,2-2-13264 32,4 0-2736-32</inkml:trace>
  <inkml:trace contextRef="#ctx1" brushRef="#br0" timeOffset="128844.56">6162 13253 23039 0,'0'-2'2048'0,"-1"0"-1648"0,1 2-400 0,0 2 0 0,-1-1 1104 0,-1 0 144 0,1 2 32 0,-1 3 0 15,-1 4 640-15,1 4 144 0,-1 3 32 0,0 4 0 16,2 3-800-16,-2-1-144 16,1-6-48-16,1 2 0 0,0 8-560 0,-2 9-112 0,1 2-32 0,-1 1 0 15,2-1-240-15,-2-4-160 0,2-4 192 0,-2-5-192 0,0-5 128 0,0-1-128 16,-1-2 0-16,0-2 0 0,0-2 192 0,1-2-64 16,0 0 0-16,0-2-128 0,0-2 128 0,1-1-128 15,-1-2 0-15,1 0 0 0,1 0 0 0,1-1 0 16,0-1 0-16,1 0-12320 15,2 0-2416-15</inkml:trace>
  <inkml:trace contextRef="#ctx1" brushRef="#br0" timeOffset="129050.47">6486 13797 19343 0,'-2'12'848'0,"2"-5"192"0,0 0-832 0,0 0-208 0,0-3 0 0,-1 2 0 16,0 1 2352-16,-1 7 416 0,-2 7 96 0,-2 7 16 15,1 5-48-15,-1-3 0 0,-1-4 0 0,0 0 0 16,0-4-1840-16,0-2-368 0,0-1-80 0,0-2-16 16,1-2-528-16,0-2 0 0,2-2 0 0,0-2-18480 15</inkml:trace>
  <inkml:trace contextRef="#ctx1" brushRef="#br0" timeOffset="129431.59">6822 13629 35007 0,'-4'-1'1552'0,"1"1"320"0,2 1-1488 0,-1 1-384 0,1-1 0 0,-1 2 0 15,1 3 1024-15,-2 3 144 0,-3 7 32 0,1 5 0 16,-2 5-368-16,1-1-64 16,2 2 0-16,1-2-16 0,3-2-576 0,3 0-176 0,-3-23 0 0,0 0 0 15,27 55 0-15,-27-55 0 0,0 0-160 0,0 0 160 32,66 38-560-32,-66-38 16 0,0 0 0 0,64-4 0 0,-45-2 160 0,1-3 48 0,0-2 0 0,-2-2 0 15,-1-2 336-15,-1-2 0 0,-1 0-144 0,0-3 144 16,-1 0 384-16,-2-1 144 0,1-1 32 0,-3-4 0 0,0 1 80 0,-4-1 0 15,-1 4 16-15,-2-4 0 0,0-1 112 0,-5-2 0 16,0 2 16-16,-4-1 0 0,-5-2-160 0,-2 2-48 16,0 5 0-16,-2 2 0 0,-4 4-16 0,-2 4-16 15,0 3 0-15,0 5 0 0,1 3-96 0,0 4-32 16,0 5 0-16,1 3 0 0,2 5-224 0,1 4-32 16,5-1-16-16,0 3 0 15,2 5-576-15,3 2-112 0,2 3-32 0,3 3 0 16,1 0-896-16,1 2-192 0</inkml:trace>
  <inkml:trace contextRef="#ctx1" brushRef="#br0" timeOffset="129828.02">7421 13564 28559 0,'4'-17'1264'0,"-2"10"272"0,1-1-1232 0,-2 2-304 0,-1 2 0 0,0 2 0 0,0 1 2384 0,-1-2 432 15,-1-1 64-15,-2 3 32 0,0 3-1296 0,-3 5-256 16,-3 6-48-16,-2 6-16 0,1 3-576 0,0 5-112 16,1 1-32-16,0 2 0 0,4-2-352 0,2 0-80 15,4-1-16-15,3-3 0 0,3-3-288 0,-6-21-64 16,0 0-16-16,29 61 0 31,-29-61-368-31,0 0-80 0,0 0-16 0,62 45 0 0,-62-45 176 0,0 0 16 0,57-1 16 0,-36-7 0 0,3-4 304 0,-3-2 192 16,0-3-208-16,-1-3 80 0,0-2 352 0,-2-1 80 15,2-2 16-15,-3-1 0 0,2 2 352 0,-1 0 80 16,-3 0 16-16,1-1 0 16,-1 1 0-16,0-2 0 0,-1 0 0 0,-3-1 0 0,-2-2-128 0,-2 0-32 0,-3-2 0 0,-4 1 0 15,-6 6 0-15,-4 3 0 0,-1 5 0 0,-5 5 0 16,-1 7-48-16,-4 2-16 0,0 7 0 0,-3 4 0 16,3 1-224-16,-2 7-64 0,-1 5 0 0,0 2 0 31,0 2-720-31,4 3-160 0,2 2-16 0,5 0-16 15,5-2-1168-15,4 4-224 0</inkml:trace>
  <inkml:trace contextRef="#ctx1" brushRef="#br0" timeOffset="130208.89">8113 13536 26719 0,'0'-16'1184'0,"2"9"240"0,-1 2-1136 0,0-2-288 16,-1 2 0-16,-1 4 0 0,1-2 2608 0,-1 0 464 16,-1 2 80-16,-2 1 32 0,-4 7-1296 0,-4 7-256 15,-3 6-48-15,-1 4-16 0,1 3-816 0,2 4-176 16,4 1-16-16,4 4-16 0,5-4-368 0,4 1-176 16,-4-33 160-16,17 60-160 0,-17-60 0 0,0 0 0 15,42 67-128-15,-42-67 128 16,0 0-512-16,0 0 16 0,68 30 0 0,-49-32 0 0,-1-5 304 0,2-3 48 0,-2 0 16 0,3-5 0 15,2-1 400-15,-2-6 96 0,2-2 16 0,-2-3 0 16,0 0 448-16,0 0 112 0,0-1 16 0,2 1 0 16,-2-1 224-16,3-3 48 0,2-2 16 0,-4-4 0 15,2-2-256-15,-8 2-48 0,-8 2-16 0,-4 4 0 16,-5 2-112-16,-6 1-32 0,-6 4 0 0,-7 2 0 16,-2 5-624-16,-5 2-112 0,-1 4-48 0,-8 6 0 0,-2 2 0 0,-7 6 0 15,-3 2 0-15,1 9 0 16,5 0-1408-16,4 5-288 0,4 2-48 0,6 4-22704 15</inkml:trace>
  <inkml:trace contextRef="#ctx1" brushRef="#br0" timeOffset="130954.7">8828 10155 22111 0,'3'3'1968'0,"0"0"-1584"0,-2 0-384 0,-1-2 0 0,2 1 1840 0,2 0 272 0,3 3 64 0,-7-5 16 16,0 0 288-16,62 32 48 0,-62-32 16 0,75 21 0 15,-75-21-1472-15,90 17-304 0,-90-17-48 0,101 12-16 16,-101-12-400-16,100 9-96 16,-100-9-16-16,90 9 0 0,-90-9-64 0,77 8-128 0,-77-8 176 0,0 0-176 15,80 27 192-15,-80-27-192 16,0 0 192-16,58 57-192 0,-58-57 288 0,27 55-48 0,-27-55-16 0,18 75 0 0,-11-38-16 0,-3 11 0 15,-1 9 0-15,-1 13 0 0,1 3-208 0,-1 2 144 32,3-4-144-32,2-1 128 0,1 5-128 0,6 11 0 0,3 15-192 0,4-1 192 0,-2-1-128 0,-2-6 128 15,-6-10 0-15,-1 11 0 0,3 12 0 0,-3 7 0 16,-3 1 0-16,-3-2 0 0,-1-15 240 0,-2 8-48 16,-1 9 0-16,1 1 0 0,1-7 256 0,-2-3 32 15,0-1 16-15,0 0 0 0,-2-3-48 0,1-5 0 16,2-4 0-16,-1-11 0 0,0-8-192 0,2 2-32 15,-1 0-16-15,1-7 0 0,-1-5-208 0,1-9 0 0,-1-7 128 0,0-8-128 16,1-5 0-16,-2-6 0 0,-2-5 0 0,0-3 0 16,-1-6 0-16,-2-6 0 0,0-1 128 0,-4-4-128 15,4-1 224-15,-4-2 0 0,-3-5 0 0,-4 0 0 32,-1-4 176-32,-3-1 48 0,-1-1 0 0,-2-2 0 15,1 1-320-15,-2-1-128 0,-3 2 128 0,0-1-128 31,2 4-576-31,-4 1-192 0,0 1-32 0,-2 2-16 0,-2 3-656 0,1 2-144 0,-1-2-32 0,2 1-18672 16</inkml:trace>
  <inkml:trace contextRef="#ctx0" brushRef="#br0" timeOffset="135724.94">9310 17973 0</inkml:trace>
  <inkml:trace contextRef="#ctx1" brushRef="#br0" timeOffset="135772.07">5760 12154 21183 0,'-2'0'1888'0,"2"-1"-1504"0,2 1-384 0,-1 0 0 0,1 0 1408 0,-1-1 224 0,2-1 32 0,1 1 16 16,2-1 304-16,1-1 48 0,0 1 16 0,1-1 0 15,1 1-768-15,-2 0-128 0,3-1-48 0,-2 1 0 16,4 0-592-16,-3-1-128 0,3-2-32 0,0 3 0 16,4-1-128-16,-2 0-32 0,2-1 0 0,1-1 0 15,0 0 0-15,1 1-16 0,-18 4 0 0,38-9 0 16,-38 9-176-16,0 0 160 0,55-6-160 0,-55 6 160 16,0 0-160-16,0 0 160 0,0 0-160 0,52 46 160 15,-52-28-16-15,-7 5 0 0,-4 8 0 0,-7 3 0 0,-4 4-144 0,-4 3 0 16,-4 4 144-16,-4-1-144 0,0 1 0 0,-1-3 0 15,2-1 0-15,1-4 0 0,4-3 0 0,-1-6 0 16,4-2 0-16,2-5 0 0,6-4 240 0,3-5-32 16,4-2 0-16,3-1 0 0,4-5 64 0,3-1 16 15,5-2 0-15,2-2 0 0,4-2-144 0,3-1-16 16,5-3-128-16,3-2 192 0,5-2-32 0,3-2-16 16,2 1 0-16,-1-1 0 0,0 0 0 0,0 2 0 15,3 0 0-15,-34 11 0 0,64-15-16 0,-64 15-128 16,56-2 192-16,-56 2-64 0,0 0 32 0,64 14 0 0,-64-14 0 15,0 0 0-15,0 0-160 0,52 38 160 0,-52-38-160 0,0 0 160 16,0 0-160-16,0 0 0 0,19 48 0 0,-19-41 0 31,0 0-512-31,0-3 0 0,0 1 16 0,0-3-13072 0,0 0-2608 0</inkml:trace>
  <inkml:trace contextRef="#ctx1" brushRef="#br0" timeOffset="135962.93">6523 12589 32255 0,'-2'6'2864'0,"1"0"-2288"0,1-2-576 0,-2 0 0 0,1 0 1664 0,-2 5 240 16,-1 5 32-16,-3 10 16 0,-3 7-512 0,0 3-96 16,0-1-32-16,3-4 0 0,1-2-800 0,1-6-144 15,2-2-48-15,2-4 0 0,-1-2-320 0,1-3 0 16,2-3 0-16,1-3 0 15,-1-1-448-15,3-4-144 0,0-1-48 0,1-2-18784 0</inkml:trace>
  <inkml:trace contextRef="#ctx1" brushRef="#br0" timeOffset="136345.26">6864 12331 38703 0,'-4'-6'1712'0,"3"3"352"15,1 1-1648-15,-2-1-416 16,1 1 0-16,0 2 0 0,-1 2 1024 0,-1-1 112 0,-1 3 16 0,-2 4 16 0,-2 3 96 0,1 3 16 16,-2 6 0-16,2 1 0 15,2 3-736-15,0 1-144 0,3 4-16 0,3 0-16 0,5 0-368 16,-6-29 0-16,18 53 0 0,-18-53 0 0,0 0 0 0,45 57-240 16,-45-57 48-16,0 0 0 15,62 29-336-15,-62-29-64 0,0 0-16 0,67-1 0 16,-67 1 16-16,39-14 0 0,-20 4 0 0,-2-3 0 31,-2 1-32-31,1-5 0 0,-2-2 0 0,-1-1 0 0,-2 1 80 0,-4-3 16 0,0 3 0 0,-3-1 0 0,-2-3 528 0,-2-1 272 0,-2-1-16 0,-2-2-16 31,-4-1 272-31,-4-2 48 0,0 3 16 0,-5 0 0 0,-3 3 144 0,-3 5 48 0,1 2 0 0,-1 5 0 16,-1 5 0-16,0 4 0 0,1 3 0 0,1 5 0 16,-2 0-48-16,1 4 0 0,3 4 0 0,3 2 0 31,6 1-400-31,3-1-96 0,2 4-16 0,5 0 0 15,3 4-592-15,-2-23-128 16,16 49-32-16,-16-49 0 0,27 53-1024 16,-27-53-208-16</inkml:trace>
  <inkml:trace contextRef="#ctx1" brushRef="#br0" timeOffset="136709.88">7442 12344 42383 0,'3'-13'1872'0,"-2"7"400"0,2-1-1824 0,-1 2-448 16,-2 2 0-16,-2 1 0 0,2 1 1088 0,-1 0 112 16,-2-1 16-16,-1 4 16 0,-2 2 0 0,-2 8 0 15,-1 5 0-15,-1 7 0 0,-2 5-752 0,0 2-160 0,2 3-16 0,2 1-16 16,2 2-288-16,5-2 0 0,2-4 0 0,4-3 0 31,-5-28-560-31,18 53-64 0,-18-53-16 0,0 0 0 16,45 49-256-16,-45-49-48 0,0 0-16 0,65 11 0 0,-65-11 464 0,48-14 96 0,-25 3 16 0,-1-6 0 15,0-3 384-15,-3-2 0 0,0-2 0 0,-2-5 0 16,-2 1 464-16,-2 0 80 0,0 1 16 0,-5-1 0 16,-2 1 400-16,-2 0 64 0,-1 0 32 0,-5-4 0 15,0-1-16-15,-6-4 0 0,-1 0 0 0,-3 0 0 16,-2 4 112-16,-3 1 32 0,2 4 0 0,-4 4 0 0,1 6-944 0,-2 3-176 16,2 6-64-16,-2 2 0 0,2 5 0 0,1 2 0 15,3 5 0-15,-1 1 0 0,3 1 0 0,0 5 0 16,4 4 0-16,1 3 0 15,4 1-672-15,2 6-128 0,2 2-32 0,5 5 0 16,2 4-1504-16,3 1-304 0</inkml:trace>
  <inkml:trace contextRef="#ctx1" brushRef="#br0" timeOffset="137073.37">8093 12348 28559 0,'8'-20'1264'0,"-6"12"272"16,4-2-1232-16,-2 1-304 0,-2 5 0 0,-1 1 0 0,-1 0 2304 0,1-2 384 0,1-1 96 0,-2 5 16 16,-3 3-944-16,-4 10-192 0,-1 5-48 0,-4 5 0 15,0 5-768-15,0 4-144 0,2 7-48 0,5-1 0 16,3 0-480-16,5-2-176 0,6 1 0 0,-9-36 144 16,29 56-272-16,-29-56-64 0,0 0-16 0,55 44 0 15,-55-44-240 1,0 0-64-16,0 0 0 0,79 1 0 0,-79-1 512 0,39-20 0 0,-20 5 0 0,0-3 160 15,-2-4 352-15,-2 0 64 0,1-2 0 0,-4 0 16 0,0 0 432 0,-4-2 96 16,-1 1 16-16,0-1 0 0,-2 0 144 0,-3 0 48 16,0-2 0-16,-4-3 0 0,-2-2-336 0,-4 1-64 15,-6-2-16-15,-5 3 0 0,-6 1-720 0,-5 3-144 16,-2 6-48-16,-2 3 0 0,-2 4 0 0,-2 2 0 16,-3 5 0-16,2 4 0 0,2 5 0 0,5 2 0 15,2 6 0-15,3 4-17472 16,3 6-3504-16</inkml:trace>
  <inkml:trace contextRef="#ctx1" brushRef="#br0" timeOffset="137821.22">8879 11982 2751 0,'10'-13'256'0,"-6"6"-256"0,0 2 0 0,-1 0 0 0,0 4 896 0,-2 1 144 0,-1 0 32 0,2 0 0 16,-1 1 1456-16,1 5 288 0,-5 5 64 0,-3 6 16 15,-1 6 560-15,-3 4 128 0,-1 4 0 0,-2 1 16 16,0 6-1216-16,1-1-240 0,2-3-48 0,3-4-16 16,1-3-912-16,5-5-176 0,1-1-32 0,4-5-16 15,0-5-480-15,3-4-80 0,3-5-32 0,3-5 0 16,1-4-96-16,4-7 0 0,6-10-16 0,6-7 0 16,1-6 112-16,2-4 32 0,5-4 0 0,1-3 0 0,4-2-128 0,-2-1 0 15,0-2-16-15,0-2 0 0,-1-1-240 0,6-7-288 16,5-5 64-16,2-5-19696 15</inkml:trace>
  <inkml:trace contextRef="#ctx1" brushRef="#br0" timeOffset="138979.54">9708 13364 23951 0,'-1'1'2128'0,"-1"0"-1696"0,2 1-432 0,-1-2 0 15,1 1 960-15,0 1 128 0,-2 1 0 0,0 2 16 16,-1 2-16-16,-1 2-16 0,1 1 0 0,0-2 0 16,0 1-704-16,0-2-144 0,0 0-32 0,1-2 0 15,2 0-32-15,0-3-16 0,-2 0 0 0,2-1 0 16,2-1 384-16,0-1 80 0,0 1 16 0,2-3 0 16,2-1-368-16,2-2-80 0,-1 0-16 0,0 1 0 15,0-1-160-15,-1 2-144 0,0 1 144 0,-2 0-208 16,-1 0-512-16,0 2-112 0,-3 0 0 0,1-1-16 15,-1 2-480-15,0 0-80 0,0 0-32 0,0 0-11504 16</inkml:trace>
  <inkml:trace contextRef="#ctx1" brushRef="#br0" timeOffset="139455.49">9561 13424 22111 0,'-3'-1'976'0,"2"0"208"16,1 1-944-16,0 0-240 0,1 0 0 0,-1 0 0 0,2 1 1648 15,-1 0 272-15,2 2 64 0,1 1 16 0,0 2 32 0,1 1 0 16,-1 2 0-16,-1-1 0 0,1 1-768 0,-3-1-160 16,1 2-16-16,-1 0-16 0,1 1-544 0,-2 2-96 15,1-2-32-15,-1 3 0 0,0 0-96 0,-1 2-32 16,1 0 0-16,-2-2 0 0,2-3-80 0,0 0 0 16,2-2-16-16,1-2 0 0,1-3 0 0,4-4 0 0,2-1 0 15,7-8 0-15,4-5 208 0,9-7 32 0,2-3 16 0,9-9 0 16,6-8 272-16,8-7 64 0,6-11 16 0,5-5 0 31,8-1-80-31,3-1 0 0,2 1-16 0,-1 0 0 0,-6 3-176 0,3-3-48 0,1-6 0 0,3 2 0 31,2 4-144-31,-2 4-16 0,-4 6-16 0,-10 7 0 16,-11 7-128-16,-12 4-32 0,-7 5 0 0,-8 7 0 16,-7 3 0-16,-7 5-128 0,-5 5 192 0,-4 3-64 15,-2 4-128-15,-5 0 0 0,-1 2 0 0,-2 3 0 16,-2 0-432-16,-2 2-112 15,-3-1-32-15,-1 1 0 0,-2 2-544 0,-3 0-112 0,-3 2-32 16,0 1-13536-16,-2 1-2720 0</inkml:trace>
  <inkml:trace contextRef="#ctx1" brushRef="#br0" timeOffset="140884.71">6944 8351 12895 0,'0'2'1152'0,"0"-1"-928"0,0 0-224 0,0-1 0 16,-2 2-208-16,2-1-96 0,-1 1-16 0,-1 2 0 15,1 0-224-15,-2 2-48 0,0-2-16 0,0-1 0 16,2 0 352-16,0-2 80 0,-1 1 16 0,1-2 0 0,1 0 160 0,-2-2 0 15,2 2 160-15,0-1-160 16,0-1-544-16,0 2-208 0,0 0-32 0,0 0-16 16,-1 0-384-16,1 2-80 0,-1-1-16 0,1 1 0 0,0-1 1104 0,-2 0 176 15,2 2 128-15,-1-1-128 0,1-1 0 0,-2 0 0 16,-1 1 0-16,2-1 0 0,0 1 1408 0,-1-1 192 16,-2 0 32-16,1 2 16 0,-1 0 320 0,-2 0 64 15,2 0 16-15,-3 2 0 0,1 1 16 0,-1 1 0 16,0 3 0-16,-3 1 0 0,0 3-128 0,-1 2-16 15,0 4-16-15,-2 0 16 0,0-1-624 0,1 0-112 0,0-1-32 0,1-1 0 16,3-1-496-16,2-4-96 0,2 0-32 0,1-4 16 16,4-4 96-16,4-1 0 15,3-3 16-15,3-6 0 0,3-3 64 0,6-8 16 0,7-7 0 0,1-6 0 16,2-1-48-16,2-4-16 0,7-6 0 0,3-9 16 16,7-6-224-16,1-2-32 0,1 4-16 0,-3 3 0 15,-2 6-224-15,-2 4-32 0,-4 4-16 0,-4 3 16 0,0 6-32 16,-4 0-128-16,1 4 192 0,-5 1-64 0,-3 3-128 0,-1 2 0 15,0 3 0-15,-2 2 128 32,-4 3-512-32,-2 4-96 0,-2 5-32 0,-3 2-19328 0</inkml:trace>
  <inkml:trace contextRef="#ctx0" brushRef="#br0" timeOffset="178391.94">19777 10907 0,'0'0'0,"0"0"16,0 0-16</inkml:trace>
  <inkml:trace contextRef="#ctx1" brushRef="#br0" timeOffset="178534.03">17239 4703 18431 0,'-2'-2'1632'0,"1"-1"-1312"0,1 0-320 0,0 2 0 0,-1 1 1952 0,-1-2 320 15,1 1 64-15,-1-2 16 0,1 0 896 0,0 3 176 16,1 6 32-16,0-6 16 0,0 0-2128 0,5 39-416 31,-5-39-96-31,10 50 0 0,-10-50-288 0,14 75-48 16,-7-26-16-16,0 6 0 0,0 7-96 0,2 3 0 16,-2 3-16-16,-3-4 0 0,2-5-160 0,-2-5-16 15,-1-5-16-15,0-8 0 0,0-6 16 0,-1 2 0 0,1 3 0 0,1-2 0 16,1-1 32-16,-2-5 16 0,-3-32 0 0,4 57 0 15,-4-57-48-15,1 46-16 0,-1-46 0 0,3 40 0 16,-3-40-48-16,0 0-128 0,1 38 192 0,-1-38-64 16,0 0-128-16,0 0 0 0,0 0 0 0,0 0 0 15,0 0 0-15,0 0-320 0,0 0 48 0,0 0 16 32,0 0-720-32,0 0-144 0,0 0-32 0,9-17-18912 0</inkml:trace>
  <inkml:trace contextRef="#ctx1" brushRef="#br0" timeOffset="178899.04">17523 4504 21183 0,'-2'-4'1888'0,"0"1"-1504"16,2 2-384-16,0 1 0 0,0 1 1664 0,0 1 272 15,-2-1 48-15,1 3 16 0,-1 5 1264 0,1 6 256 16,2 9 64-16,1 5 0 0,1 3-2240 0,1 5-448 0,0 0-96 0,0 5-16 16,2 9-80-16,1 5 0 15,2 8-16-15,0 2 0 0,4 3-176 0,-2-1-48 0,-1-6 0 0,0-4 0 16,-1-7-144-16,-2-6-48 0,-2-5 0 0,1 2 0 16,-2-1 96-16,2 0 16 0,-5 3 0 0,-1-3 0 15,2-1 64-15,-1-4 0 0,1-2 16 0,-2-3 0 16,0-31 16-16,4 53 0 0,-4-53 0 0,3 41 0 15,-3-41-96-15,4 35 0 0,-4-35-16 0,0 0 0 0,0 0-160 0,7 41-16 16,-7-41-16-16,0 0 0 0,0 0-176 0,0 0 0 16,0 0 0-16,0 0 0 0,-4 8-208 0,2-13-128 15,-1-1-32-15,1-2 0 16,-1-4-1056-16,0 1-224 0,2-2-32 16,-2-4-20944-16</inkml:trace>
  <inkml:trace contextRef="#ctx1" brushRef="#br0" timeOffset="180218.97">19217 4525 11055 0,'-5'-8'976'0,"3"4"-784"0,-1 0-192 0,1-1 0 0,1 4 1584 0,1-1 272 16,0 1 48-16,0 0 16 0,0-2 1536 0,0 0 304 15,1 3 64-15,-1 0 16 0,3 4-1232 0,0 3-240 16,0 6-64-16,-3-13 0 0,0 0-1264 0,12 57-256 16,-12-57-48-16,8 57-16 0,-7-21-176 0,0 0-32 15,-1 4-16-15,0 4 0 0,-1 4-80 0,1 3-16 16,0 1 0-16,1 0 0 0,2 2-192 0,1-2-32 0,1-2-16 15,-1-5 0-15,0-3-160 0,-4-42 192 0,7 69-192 0,-7-69 192 16,4 61-32-16,-2-31 0 16,-2-2 0-16,1 2 0 0,-1 4 0 0,0-2 0 0,0-32 0 0,2 61 0 15,-2-61-32-15,3 52-128 0,-3-52 192 0,5 45-64 16,-5-45-128-16,0 0 0 0,14 51 144 0,-14-51-144 16,0 0 0-16,0 0 0 0,0 0 0 0,0 0 0 15,0 0 0-15,0 0 144 0,0 0-144 0,0 0 0 0,0 0 0 0,0 0-176 16,0 0 0-16,0 0 0 15,50-1-832-15,-49-12-160 0,-1-1-48 0,2 0-18944 16</inkml:trace>
  <inkml:trace contextRef="#ctx1" brushRef="#br0" timeOffset="180631.11">19571 4290 24879 0,'-3'-6'1088'0,"3"4"256"0,0 1-1088 0,0 1-256 0,0 0 0 0,-1 1 0 0,1 2 1600 0,-1 3 272 0,1 5 48 0,0-11 16 16,0 43 496-16,0-43 80 0,-3 70 32 0,0-23 0 15,1 7-1584-15,1 2-304 0,0 3-64 0,1 1-16 16,1 1-112-16,0 1-16 0,4 1-16 0,-1 1 0 0,2-5-112 0,-1-4 0 16,4-4-16-16,-9-51 0 0,18 92 144 0,-18-92 16 15,16 73 16-15,-16-73 0 0,15 71-48 0,-15-71-16 16,16 68 0-16,-16-68 0 0,8 52-160 0,-8-52-48 16,10 52 0-16,-10-52 0 0,9 55-32 0,-9-55-16 15,8 50 0-15,-8-50 0 0,0 0-160 0,8 56 192 16,-8-56-192-16,0 0 192 0,0 0-192 0,6 47 0 15,-6-40 144-15,0 0-144 0,0-4 0 0,-1-2 0 16,-2-1 0-16,0-1 0 0,0-2-208 0,0-1-112 0,-1-2-32 16,1-1 0-1,2-3-608-15,0-1-112 0,-1-2-16 0,2 1-19840 0</inkml:trace>
  <inkml:trace contextRef="#ctx1" brushRef="#br0" timeOffset="181602.34">19984 5692 18431 0,'0'-1'1632'0,"0"0"-1312"0,0-1-320 0,0 2 0 0,-2-1 2240 0,2-1 384 0,0 0 80 0,0-3 16 15,2-2-80-15,-1-1-16 0,3-2 0 0,1 0 0 16,0 0-1200-16,1-1-240 0,2 1-48 0,-1 0-16 16,2 0-496-16,-1 0-112 0,2 0 0 0,0 0-16 15,1 1-48-15,-1 0 0 0,2 1 0 0,0 1 0 16,2-1-144-16,1 3-48 0,-3-1 0 0,1 2 0 16,-2 1-80-16,2 0-32 0,-13 3 0 0,0 0 0 15,0 0-144-15,0 0 0 16,0 0 0-16,0 0 0 0,57 27 0 0,-57-27 0 0,0 0 0 0,2 40 0 31,-2-40 0-31,-8 39 0 0,-2-13-192 0,-1 0 192 16,-1 0-352-16,-2 1 48 0,-1-2 16 0,-1 1 0 0,1-2-16 0,1-3 0 15,1-6 0-15,0 1 0 0,0-2 144 0,-2 2 32 16,1-4 0-16,1 1 0 0,0-3 128 0,3 0 128 16,2-2-128-16,-1-1 176 0,5-1 96 0,0 0 32 15,1-2 0-15,3 0 0 0,0 0 32 0,3-2 16 16,-3-2 0-16,0 0 0 0,0 0 96 0,0 0 32 15,40-7 0-15,-40 7 0 0,33-12 96 0,-13 5 32 0,0 0 0 0,1 0 0 16,2 0 96-16,-1-1 0 0,-2 1 16 0,0 0 0 16,-20 7 32-16,42-13 0 0,-42 13 0 0,40-11 0 15,-40 11 160-15,32-9 48 0,-32 9 0 0,38-7 0 16,-38 7-768-16,37-6-144 0,-37 6-48 0,0 0 0 16,0 0 0-16,45-4 0 0,-45 4 0 0,0 0 0 15,0 0 0-15,0 0 0 0,0 0 0 0,0 0 0 16,0 0 0-16,0 0 0 0,0 0 0 0,0 0 0 15,0 0-544-15,0 0-96 16,0 0-32-16,0 0 0 0,-5 3-1488 0,-8 3-288 16</inkml:trace>
  <inkml:trace contextRef="#ctx1" brushRef="#br0" timeOffset="183929.84">18146 5019 16575 0,'-2'-2'1472'0,"2"1"-1168"0,0-1-304 0,0 1 0 31,0-1 1824-31,0 1 304 0,-1 0 64 0,1-4 16 15,0 1 1664-15,1 1 336 0,1 1 64 0,1 0 16 16,1 2-2688-16,0 3-544 0,-4-3-96 0,0 0-32 16,0 0-224-16,0 0-64 0,0 0 0 0,47 55 0 15,-47-55-192-15,0 0-32 0,25 54-16 0,-25-54 0 0,0 0-96 0,27 58-32 16,-27-58 0-16,0 0 0 0,21 56-48 0,-21-56-16 16,0 0 0-16,16 48 0 0,-16-48-64 0,0 0-16 15,14 48 0-15,-14-48 0 0,0 0-128 0,15 47 0 16,-15-47 144-16,0 0-144 0,0 0 0 0,23 48 128 15,-23-48-128-15,0 0 0 0,0 0 0 0,0 0 144 16,0 0-144-16,0 0 0 0,0 0 256 0,0 0-48 16,0 0-16-16,49 31 0 0,-43-38 240 0,0 0 32 0,-2 0 16 0,2-3 0 15,1-3 160-15,1-1 48 0,-1-3 0 0,2 0 0 16,-2-3-32-16,1 1 0 0,-1-3 0 0,-1 0 0 16,1-2-80-16,-1-3 0 0,-1 0-16 0,-2 0 0 15,0-1-416-15,1 1-144 0,-1-1 0 0,1 2 0 16,-1 4 0-16,1-4 0 0,1 2 0 0,-3-1 0 15,3 2 0-15,-3 5 0 0,0 2 0 0,-1 2 0 16,1-3 0-16,-1 0 0 0,-1 2 0 0,-1 1 0 16,1 1 0-16,-2 3 0 0,2 0 0 0,-1 2 0 0,1 1 0 0,-2 1 0 15,1-1 0-15,-2 3 0 0,2 0 0 0,-1-1 0 16,2 2 0-16,-1 2 0 16,1 0-960-16,0-1-192 0,1 5-48 0,1 0 0 15,-2 4-1008-15,0 3-208 0</inkml:trace>
  <inkml:trace contextRef="#ctx0" brushRef="#br0" timeOffset="185415.39">23152 10778 0,'0'0'0</inkml:trace>
  <inkml:trace contextRef="#ctx1" brushRef="#br0" timeOffset="185075.33">21275 5240 23039 0,'0'0'2048'0,"1"0"-1648"0,1 0-400 0,0 0 0 0,1 0 960 0,0-1 128 0,3-1 0 0,-6 2 16 0,0 0 1536 0,52-8 304 16,-52 8 64-16,58-14 16 16,-27 4-1440-16,2 0-304 0,-1 0-48 0,1 2-16 15,-33 8-496-15,63-16-96 0,-63 16-32 0,51-10 0 0,-51 10-48 0,0 0-16 16,48-8 0-16,-48 8 0 0,0 0-208 0,0 0-64 16,0 0 0-16,48-3 0 15,-48 3-256-15,0 0 128 0,0 0-128 0,0 0 0 16,0 0-448-16,0 0-208 0,0 0-48 0,0 0 0 15,0 0-896-15,0 0-176 0</inkml:trace>
  <inkml:trace contextRef="#ctx1" brushRef="#br0" timeOffset="185281.63">21429 5359 27647 0,'4'1'1216'0,"-1"-1"256"0,1 0-1168 0,0-1-304 0,-1 1 0 0,0 0 0 0,1-1 2688 0,3-1 464 15,-7 2 112-15,0 0 0 0,50-10-1472 0,-50 10-320 16,44-8-48-16,-44 8-16 0,40-10-688 0,-40 10-144 16,0 0-16-16,51-13-16 0,-51 13-544 0,0 0 0 31,0 0 0-31,0 0-20672 0</inkml:trace>
  <inkml:trace contextRef="#ctx1" brushRef="#br0" timeOffset="186361.62">22871 4846 10127 0,'2'0'896'0,"-2"-1"-704"0,0-1-192 0,0 2 0 16,1 0 768-16,-1-1 128 0,0 0 32 0,1-2 0 16,-1 0 1024-16,2-1 208 0,-2 1 32 0,0 1 16 15,0 1-176-15,0 0-48 0,-2 1 0 0,2 0 0 0,-1 0-528 0,1 1-112 16,-1 0-32-16,1 2 0 0,0 0-112 0,0 1-32 16,1-1 0-16,0 3 0 15,2-1-336-15,0 2-64 0,-3-7 0 0,0 0-16 0,0 0-400 0,0 0-80 16,24 51-16-16,-24-51 0 0,0 0-96 0,18 51-32 15,-18-51 0-15,0 0 0 0,23 67-128 16,-23-67 0-16,14 48 144 0,-14-48-144 0,16 46 0 0,-16-46 0 16,0 0 0-16,22 67 0 0,-22-67 0 0,0 0 0 0,21 48 0 0,-21-48 0 15,0 0 0-15,0 0-160 16,0 0 160-16,0 0-160 0,39 48 160 0,-39-48 0 0,0 0 0 0,0 0 0 16,0 0 0-16,0 0 0 0,0 0 160 0,0 0-160 15,0 0 256-15,48-5-64 0,-43-2 0 0,1 0 0 16,0-1 96-16,-1-2 16 0,1-3 0 0,-2-1 0 15,2-3 144-15,-2-1 48 0,2-3 0 0,-2-1 0 16,0 0 80-16,0-1 0 0,-1-1 16 0,0 2 0 31,0-2-48-31,0 1-16 0,-2-1 0 0,2 3 0 16,-2 2-96-16,1 0-32 0,-2 0 0 0,0 1 0 0,1 1-32 16,-1 3-16-16,0 0 0 0,0 1 0 0,0 2-128 0,0 1-32 15,0 1 0-15,2 1 0 0,-2-1-192 0,0 4 0 16,0-1 0-16,0 0 0 0,0 4-128 0,-2-1-80 15,1 1-16-15,1 1 0 16,0 1-496-16,0 0-112 0,0 1 0 0,0 2-16 16,0 1-432-16,1 1-96 0,1 3-16 0,0 1-18896 0</inkml:trace>
  <inkml:trace contextRef="#ctx1" brushRef="#br0" timeOffset="186820.62">23433 5225 11967 0,'2'3'528'0,"-2"-2"112"0,1 0-512 0,-1-1-128 0,0 2 0 0,0-1 0 0,0 1 1680 0,0 2 304 16,0 3 64-16,0 3 16 0,-1 3 1136 0,1 1 208 15,-2 1 48-15,1 1 16 0,1 1-1488 0,0 0-288 0,-1 0-64 0,1-2-16 16,0-15-720-16,1 28-160 16,-1-28-32-16,0 0 0 0,4 39-240 0,-4-30-48 15,0-9-16-15,0 0 0 0,0 0-48 0,6 37-16 0,-6-30 0 0,1-1 0 16,-1 0-32-16,2-1-16 16,-2-2 0-16,1-2 0 0,0 1-288 0,1-2 160 0,-1-2-160 0,1 1 128 31,-2-2-640-31,-2-1-144 0,1-2-32 0,-1-2-18256 0</inkml:trace>
  <inkml:trace contextRef="#ctx1" brushRef="#br0" timeOffset="187599.57">23604 4549 14735 0,'2'-1'1312'0,"0"0"-1056"0,0-1-256 0,-1 1 0 0,1-1 896 0,2 0 128 0,2-4 32 0,4-1 0 0,4-3 1824 0,1-1 384 0,1 1 64 0,1 0 0 16,-2 0-1344-16,-1 2-288 16,0 0-48-16,1 3-16 0,-4-1-576 0,0 3-112 0,0 1-32 0,-2 2 0 15,-1 0-336-15,0 2-80 0,-3 1-16 0,-1 4 0 31,-1 0-288-31,-1 2-48 0,-4 3-16 0,-1 1 0 16,-1 1-128-16,-1 2 0 0,-4 1 0 0,2 0 0 16,-2 0 0-16,1 0 0 0,0 1 0 0,-1-2 0 15,1-1 0-15,-1-1-144 0,2 0 144 0,-1-1-208 16,1-2 32-16,-1 1 16 0,1-2 0 0,2-1 0 0,0 1-64 16,0-1-16-16,2 1 0 0,0-3 0 15,3-2-80-15,-1 1 0 0,1-2-16 0,0 1 0 0,1-3 144 0,1 0 48 16,-1-1 0-16,0-1 0 0,2 0 144 0,0 0 0 15,1 0 0-15,-1-1 128 0,3-2 96 0,-2 2 32 16,3-2 0-16,-1 0 0 0,2 0 80 0,1 0 32 16,-1 0 0-16,2 1 0 0,0-1-64 0,-10 3-16 15,0 0 0-15,0 0 0 0,51-6-32 0,-51 6-16 16,0 0 0-16,0 0 0 0,55-5 0 0,-55 5 0 16,0 0 0-16,0 0 0 0,54-3-32 0,-54 3 0 0,0 0 0 0,0 0 0 15,45-5-16-15,-45 5 0 0,0 0 0 0,0 0 0 16,0 0-192-16,0 0 176 0,0 0-176 0,0 0 160 15,0 0-160-15,0 0 0 0,0 0-160 0,0 0 160 32,0 0-608-32,0 0-32 0,-2 9 0 0,-6-5-18704 0</inkml:trace>
  <inkml:trace contextRef="#ctx1" brushRef="#br0" timeOffset="188239.15">25048 4723 16575 0,'0'0'1472'0,"0"0"-1168"0,6-3-304 0,-6 3 0 0,0 0 2112 0,1 0 352 0,-1 0 80 0,1 0 16 0,2 3 576 0,-1 1 112 16,-2 5 16-16,0 2 16 0,0-11-1776 0,0 33-352 15,-2-12-80-15,1 0-16 0,1-21-608 0,-2 47-112 16,2-47-16-16,-1 61-16 0,1-28-80 0,0-33-16 16,3 61 0-16,-3-61 0 0,4 57-16 0,-4-57 0 15,7 48 0-15,-7-48 0 0,0 0 144 0,7 56 32 0,-7-56 0 0,0 0 0 16,3 38 16-16,-3-29 0 0,0-9 0 0,0 0 0 31,0 0-16-31,0 0 0 0,0 0 0 0,0 0 0 0,0 0-128 0,0 0-32 0,0 0 0 0,0 0 0 16,0 0-208-16,0 0 0 0,0 0 0 0,0 0 0 31,0 0-384-31,0 0-112 0,0 0-16 0,0 0-16 16,0 0-704-16,13-11-144 0</inkml:trace>
  <inkml:trace contextRef="#ctx1" brushRef="#br0" timeOffset="188487.26">24864 4993 26719 0,'6'-1'1184'0,"-2"-1"240"0,2 1-1136 0,-2-1-288 15,0 2 0-15,-1-1 0 0,1 1 2656 0,3-1 480 16,6-1 80-16,-13 2 32 0,38-3-1408 0,-38 3-288 16,47-2-48-16,-47 2-16 0,44-2-688 0,-44 2-144 0,44 0-16 0,-44 0-16 15,0 0-224-15,60 3-32 0,-60-3-16 0,0 0 0 16,48 6-176-16,-48-6-48 0,0 0 0 0,0 0 0 15,0 0-128-15,0 0 0 0,0 0 0 0,51 10 0 32,-48-10-656-32,-2 1-112 0,2-1-32 0,-1 0-12848 0,0-1-2576 0</inkml:trace>
  <inkml:trace contextRef="#ctx1" brushRef="#br0" timeOffset="189168.2">25829 4711 16575 0,'0'0'1472'0,"2"-2"-1168"0,-1 2-304 0,-1 0 0 0,0 0 1904 0,0 0 320 16,1-1 64-16,1-1 16 0,1 2 1216 0,-2 0 256 16,2 2 64-16,-3-2 0 0,0 0-2240 0,0 0-432 15,0 0-80-15,0 0-32 0,21 52-448 0,-21-52-96 16,0 0 0-16,14 54-16 0,-14-54-160 0,0 0-16 16,20 66-16-16,-20-66 0 0,0 0-144 0,25 69-32 15,-25-69 0-15,0 0 0 0,29 60-128 0,-29-60 0 16,0 0 0-16,0 0 128 15,36 62-128-15,-36-62 128 0,0 0-128 0,0 0 128 0,0 0-128 0,43 45 192 16,-43-45-192-16,0 0 192 0,0 0-32 0,0 0 0 16,0 0 0-16,0 0 0 0,51 10 112 0,-44-13 32 0,1-3 0 0,1 1 0 15,-2-2 128-15,-2-2 16 0,2-1 16 0,-1-1 0 16,1-2 96-16,-3-1 16 0,2 0 0 0,-2-1 0 16,0-4-32-16,2-2 0 0,0-3 0 0,-1 3 0 15,-2 1-128-15,3-1-32 0,1-3 0 0,0-3 0 16,2 1-144-16,-1 1-48 0,-1 2 0 0,2 2 0 15,-1 1-64-15,0 2 0 0,1 1-128 0,-2 2 192 16,0 2-192-16,-1 2 0 0,1 1 128 0,-2 0-128 0,0 3 0 16,-1 0 0-16,-1 1 0 0,0 2 0 0,-2 1-144 0,0 2-80 15,1 1-16-15,-4 0 0 16,2 1-848-16,0 2-160 0,-1 1-32 0,0 3-16 16,-1 2-528-16,-1 3-96 0</inkml:trace>
  <inkml:trace contextRef="#ctx1" brushRef="#br0" timeOffset="189660.58">26339 5051 11967 0,'0'0'1072'0,"2"-1"-864"0,0-1-208 0,0 1 0 0,1-1 1232 0,-1 1 208 15,3-2 32-15,3-3 16 0,6-2 2336 0,2 0 464 0,2-2 80 0,1 0 32 0,0 1-1936 0,1 2-384 16,-3 0-80-16,-17 7-16 16,34-8-1152-16,-34 8-256 0,0 0-32 0,0 0-16 15,49 4-224-15,-49-4-48 0,0 0-16 0,0 0 0 0,0 0-240 0,43 44 176 31,-43-44-176-31,0 0 160 0,0 0-160 0,4 51 0 16,-7-40 0-16,-1 2 0 0,-3-1-288 0,0 1 64 16,-2-2 16-16,-1 1 0 0,-1-1 80 0,0-1 128 15,1 1-208-15,1-2 80 0,2-2 128 0,2 0 0 16,-2-2 160-16,1 0-160 0,3-1 256 0,0 0-32 0,2 0-16 0,2-1 0 16,1 0 16-16,-2-3 0 0,0 0 0 0,0 0 0 15,0 0 16-15,0 0 0 0,51 6 0 0,-51-6 0 16,0 0 64-16,45-3 16 0,-45 3 0 0,0 0 0 15,49-7 0-15,-49 7 16 0,0 0 0 0,48-6 0 16,-48 6 0-16,0 0 0 0,43-6 0 0,-43 6 0 16,0 0-160-16,0 0-48 0,0 0 0 0,0 0 0 15,49 2-128-15,-45-2-144 0,-1 3 144 0,0-2-208 32,-2 2-688-32,-2-2-128 0,1 1-16 0,-3 1-19408 0</inkml:trace>
  <inkml:trace contextRef="#ctx1" brushRef="#br0" timeOffset="191284.76">26516 4312 21183 0,'1'-3'1888'0,"2"0"-1504"0,1 2-384 0,-1 0 0 0,0-1 896 0,1-1 128 0,5-1 0 0,3-4 16 15,7-2 1248-15,2 0 240 0,1-1 48 0,2 2 16 32,-1 1-1264-32,-2 3-256 15,-1 3-48-15,-3 0-16 0,-17 2-480 0,0 0-80 0,0 0-32 0,0 0 0 16,0 0-224-16,0 0-32 0,23 72-16 0,-38-52 0 16,-2 3-144-16,-2-1 0 0,-5 1 0 0,1-2 0 15,2-3 256-15,1-2-48 0,0-1 0 0,3-3 0 16,5-1 144-16,3-4 32 0,4 0 0 0,3-3 0 15,2 1-112-15,3-2-16 0,-3-3 0 0,0 0 0 16,0 0-48-16,45 2-16 0,-45-2 0 0,38-2 0 16,-12-1 0-16,2 0-16 0,6-1 0 0,0-2 0 0,-5 2-48 0,3-1-128 15,-3 3 192-15,-2-3-64 0,-27 5-128 0,42-4 0 16,-42 4 0-16,0 0 0 16,39 2-448-16,-37 2-128 0</inkml:trace>
  <inkml:trace contextRef="#ctx1" brushRef="#br0" timeOffset="191711.63">27653 4535 30399 0,'1'-4'1344'0,"-1"3"288"0,2 1-1312 0,-1 1-320 0,1 1 0 0,-2-1 0 0,1 3 896 0,-1-4 96 0,0 0 32 0,0 0 0 0,8 64 800 0,-8-64 160 15,5 59 48-15,-5-59 0 0,2 66-1264 0,-2-66-240 16,-1 77-48-16,1-77-16 0,-3 70-208 0,3-70-32 16,-5 78-16-16,2-37 0 0,1-1-16 0,2-40-16 15,-1 65 0-15,1-65 0 16,3 50 80-16,-3-50 0 0,0 0 16 0,7 60 0 0,-7-60-80 0,0 0-32 16,0 0 0-16,0 0 0 0,10 52-160 0,-10-49 0 15,1-2 0-15,1-1 128 0,-2 0-304 0,0-2-64 0,-2-3-16 0,2-2 0 31,-1-1-384-31,-1-2-96 0,-1-1-16 0,1-4-12192 0,-3 1-2448 0</inkml:trace>
  <inkml:trace contextRef="#ctx1" brushRef="#br0" timeOffset="191886.15">27530 4903 38703 0,'16'-3'1712'0,"-7"1"352"0,1 1-1648 0,-1 0-416 0,-2 2 0 0,-2-2 0 0,4-1 1232 0,7-1 176 15,9 1 16-15,7-3 16 0,4 1-464 0,-2 0-80 16,-2 0-32-16,-5 1 0 16,-3 0-560-16,-24 3-112 0,42-1-32 0,-42 1 0 15,0 0-288-15,44 2-64 0,-44-2-16 0,0 0-13760 16,0 0-2752-16</inkml:trace>
  <inkml:trace contextRef="#ctx1" brushRef="#br0" timeOffset="192347">28811 5034 20271 0,'-10'6'1792'0,"3"-3"-1424"16,2-1-368-16,0 0 0 0,4-1 2560 0,0 1 448 15,-2 0 96-15,0 1 16 0,-1 3-640 0,-2 0-128 16,2-1-32-16,1-1 0 0,2 1-1296 0,-1-1-256 16,4-3-48-16,-2 1-16 0,2-2-304 0,1-2-64 15,0 1-16-15,0-3 0 0,0-1 16 0,0 0 0 16,-1 1 0-16,0-4 0 16,-1 1 48-16,1 0 0 0,-4 2 0 0,1-2 0 0,-1 0-64 0,0 1 0 0,-3 0 0 0,0 2 0 31,-1 0-320-31,-1 1 0 0,1 2 0 0,-1 1 0 31,0 1-704-31,0 0-176 0,1 4-16 0,1 0-19200 0</inkml:trace>
  <inkml:trace contextRef="#ctx1" brushRef="#br0" timeOffset="192694.18">29211 5043 20271 0,'-1'0'1792'0,"1"1"-1424"15,0 0-368-15,-2-1 0 0,2 2 1920 0,-1-1 304 16,-1 1 64-16,0 2 16 0,-1 0 704 0,0 2 160 16,-1-1 32-16,2 1 0 0,1 0-2208 0,1-2-432 15,0 0-96-15,0-1-16 0,1-2-304 0,1 1-144 16,-1-1 128-16,2-1-128 0,0 0 128 0,0-1-128 15,1-1 128-15,-1 0-128 0,1 0 0 0,0-2 0 0,0 0 128 0,2-1-128 16,-2 1 0-16,0-1 0 0,1-1 0 0,-2 0 128 16,1 1 0-16,-3-1 0 0,1 2 0 0,-1-1 0 15,-1 1 64-15,-1 3 16 0,-2 1 0 0,0 0 0 16,-1 1 64-16,-2 2 16 0,-1 1 0 0,1 3 0 16,-1-1-128-16,0 2-32 0,2 0 0 0,-1 0 0 15,0 2-256-15,2-2-64 0,1-1-16 0,0 1 0 16,2-1-576-16,1-2-112 0</inkml:trace>
  <inkml:trace contextRef="#ctx1" brushRef="#br0" timeOffset="193048.24">29639 5030 20271 0,'1'1'1792'0,"1"-1"-1424"16,-1 0-368-16,-1 0 0 0,0 0 1808 0,2 0 304 0,-1 0 48 0,1 0 16 15,-1 2 1120-15,-1 0 224 0,1 0 64 0,-2 2 0 16,0 0-2272-16,-2-1-448 0,0 1-96 0,0 1 0 16,0-3-416-16,0 3-80 0,2-2-16 0,0 1 0 15,-1-1-256-15,1-1 0 0,1 0 0 0,0-1 0 16,1 1 0-16,1-2 0 0,-1 0 0 0,0-2 0 15,1 1 0-15,1-2 0 0,-1 0 0 0,0-1 0 16,1 1 128-16,0-3-128 0,-1 2 0 0,0 0 0 16,-1 0 256-16,-1 1-64 0,0-1-16 0,0 1 0 15,0 0 16-15,-1 0 16 0,-1 2 0 0,1-1 0 16,-2 1-208-16,0 1 0 0,2 1-144 0,-2 1 144 16,0 1-896-16,2-1-64 0</inkml:trace>
  <inkml:trace contextRef="#ctx1" brushRef="#br0" timeOffset="193517.65">30309 4463 35935 0,'-5'-8'1600'0,"4"5"320"0,1 0-1536 0,0 2-384 0,1-1 0 0,1 2 0 0,-1 0 320 0,1 2 0 0,0 1 0 0,4 1 0 16,-6-4 352-16,0 0 64 0,0 0 16 0,0 0 0 16,26 65-384-16,-26-65-80 0,0 0-16 0,9 66 0 15,-9-66-96-15,2 55-32 16,-2-55 0-16,0 62 0 0,0-62 48 0,0 68 0 0,0-68 0 0,-3 67 0 15,3-67 16-15,-3 55 16 0,3-55 0 0,0 49 0 16,0-49-32-16,-1 43 0 0,1-43 0 0,0 0 0 16,0 49-64-16,0-49-128 0,0 0 176 0,0 0-176 15,0 0 0-15,0 0 0 0,0 0 0 0,0 0 0 16,0 0-592 0,0 0-80-16</inkml:trace>
  <inkml:trace contextRef="#ctx1" brushRef="#br0" timeOffset="193723.24">30026 4798 32255 0,'11'-6'2864'16,"-2"4"-2288"-16,2-1-576 0,-1 0 0 0,-1 0 1408 0,-2 2 160 16,4-1 32-16,7 0 16 0,9-4-160 0,11 0-48 15,7-1 0-15,1 0 0 0,-1 1-720 0,-4 2-160 16,-3 0-16-16,-6 1-16 0,-5 2-496 0,-3-1 0 15,-24 2 0-15,37 2 0 16,-37-2-432-16,0 0-128 0,0 0-16 0,0 0-18784 0</inkml:trace>
  <inkml:trace contextRef="#ctx1" brushRef="#br0" timeOffset="194350.79">31322 4494 29487 0,'1'3'2624'0,"0"0"-2112"0,1 0-512 0,-1 0 0 15,1 0 1712-15,-1 1 224 0,3 3 48 0,-4-7 16 16,0 0-464-16,31 59-80 0,-31-59-32 0,0 0 0 16,43 76-832-16,-43-76-160 0,0 0-48 0,39 75 0 0,-39-75-240 0,0 0-144 15,36 70 160-15,-36-70-160 16,0 0 128-16,31 60-128 0,-31-60 0 0,0 0 0 16,0 0 176-16,28 61-176 0,-28-61 192 0,0 0-192 0,0 0 240 0,0 0-64 15,0 0-16-15,0 0 0 0,0 0 64 0,0 0 16 16,0 0 0-16,0 0 0 0,0 0 96 0,0 0 32 15,0 0 0-15,54 10 0 0,-47-21 208 0,0-5 64 16,0 1 0-16,0-5 0 16,0 0 64-16,1-3 0 0,-1-1 16 0,2-2 0 0,-2-3-80 0,0 1 0 0,0-4-16 15,-1-4 0 1,-1-1-64-16,0-1-16 0,-1 2 0 0,-1 0 0 0,-2 4-160 0,1 6-48 0,-1 8 0 0,-1-2 0 16,1 0 176-16,-1 1 16 0,0 0 16 0,0 4 0 31,-1 1-928-31,1 2-176 0,-3 5-32 0,2 2-16 15,1 3-576-15,-2 1-112 0,1 2-32 0,-1 2 0 16,2 0-736-16,0 2-160 0,0 5-16 0,0 3-18624 0</inkml:trace>
  <inkml:trace contextRef="#ctx1" brushRef="#br0" timeOffset="196786.9">31961 4836 11967 0,'2'2'1072'0,"-2"-4"-864"0,1 2-208 0,-1 0 0 0,0 0 2000 0,0 0 368 15,0 0 64-15,2 0 0 0,-1 2 1136 0,1 1 208 16,-1 2 64-16,0 2 0 0,-1-7-1920 0,0 0-368 16,0 0-80-16,0 0 0 0,6 65-832 0,-6-65-176 15,0 0-16-15,6 57-16 0,-6-57-208 0,0 0-32 16,0 0-16-16,8 65 0 0,-8-65-176 0,0 0 128 15,0 0-128-15,9 55 128 0,-9-55-128 0,0 0 0 16,0 0 144-16,0 0-144 0,0 0 0 0,5 55 0 16,-5-49 0-16,0-2 128 0,0 0-128 0,-1-1 0 15,1-2 0-15,0 1 0 0,0-1-256 0,1-2-32 16,-1 1 0-16,2-2 0 16,-1-1-1376-16,0 1-256 0,1-3-64 0,-1 1-14432 0</inkml:trace>
  <inkml:trace contextRef="#ctx1" brushRef="#br0" timeOffset="197104.18">32206 4867 22111 0,'-3'0'976'0,"2"0"208"0,-2 0-944 0,1 0-240 0,0 2 0 0,-1-1 0 0,0 2 2144 0,-3 1 384 16,-2 5 80-16,-5 2 16 0,-1 2-400 0,-3 2-80 15,0-1-16-15,0 2 0 0,3-2-1232 0,0-1-240 16,3-2-48-16,2-1-16 0,3-2-272 0,1 0-48 15,3-3-16-15,1 1 0 16,2-2-64-16,2-1 0 0,3-2-16 0,1 1 0 0,3-1-32 0,2-2 0 16,3-1 0-16,2 1 0 15,1-1-144-15,0 0 128 0,2 0-128 0,0-1 128 0,-20 3-128 0,35-2 0 16,-35 2 0-16,0 0 0 0,50 7 0 0,-50-7 0 0,0 0 0 0,0 0 0 16,0 0 0-16,49 32 0 0,-49-32 0 0,0 0 0 15,0 0 128-15,0 0-128 16,0 0 0-16,4 52 128 0,-7-45-128 0,1-1 0 15,-3-2 144-15,1 1-144 0,1-3-144 0,2-2-112 0,-2 0 0 0,2-1-12640 16,-2 0-2528-16</inkml:trace>
  <inkml:trace contextRef="#ctx1" brushRef="#br0" timeOffset="197547.51">31902 3907 18431 0,'6'-2'1632'0,"-1"1"-1312"0,1-1-320 0,-2 1 0 0,-1 1 144 0,1-1-144 0,5-2 192 0,6 0-192 16,4 0 1888-16,1 2 272 0,-1 2 48 0,-2 5 16 16,-17-6-496-16,0 0-80 0,0 0-32 0,37 55 0 15,-37-55-768-15,0 0-144 0,-3 62-48 0,-2-41 0 16,-4-1-112-16,2-3-32 0,-2 1 0 0,2-2 0 15,2-3 304-15,2-4 48 16,2 1 16-16,2-1 0 0,2-2-208 0,4-1-32 0,3-2-16 0,2 0 0 16,7 0-192-16,3-1-48 0,5 0 0 0,4-2 0 15,2 1-112-15,2-2-16 0,0-2-16 0,-1 1 0 0,-1 0-240 0,-2-1 0 16,-3 2 0-16,-1-3 0 16,-4 2-496-16,-5-1-144 0,-4 2-16 0,-5 2-18432 0</inkml:trace>
  <inkml:trace contextRef="#ctx1" brushRef="#br0" timeOffset="202189">16699 8204 23039 0,'0'0'2048'0,"0"0"-1648"0,0 0-400 0,0 0 0 0,0 0 2064 0,0 0 336 0,0 0 64 0,0 0 16 16,5 45 112-16,-5-45 32 0,7 58 0 0,-7-58 0 16,8 71-1632-16,-4-31-320 0,1 1-64 0,-1 1-16 15,0 2-80-15,0 0-32 0,-1-3 0 0,1-2 0 16,1-2-32-16,-5-37 0 0,7 63 0 0,-7-63 0 15,5 57 0-15,-5-57-16 0,2 55 0 0,-4-28 0 16,-1 0 16-16,-1 0 16 0,-1 1 0 0,-1 0 0 0,-1 0-192 0,-2-1-32 31,1-1-16-31,-1-4 0 0,2 1-224 0,0-2 128 16,2-3-128-16,-1-2 0 0,6-16 0 0,-6 22 0 16,6-22 0-16,0 0 0 0,0 0 0 0,0 0-240 15,0 0 48-15,0 0 16 16,0 0-912-16,0 0-176 0,0 0-32 0,48-2-19792 0</inkml:trace>
  <inkml:trace contextRef="#ctx1" brushRef="#br0" timeOffset="202555.23">16946 8300 21183 0,'2'-5'1888'0,"1"-1"-1504"15,0 3-384-15,-2 2 0 0,0-1 1024 0,1 1 144 16,2-3 32-16,2-2 0 0,-1 0 2176 0,-5 6 432 16,0 0 96-16,0 0 0 0,0 0-2240 0,0 0-464 15,16 61-96-15,-19-28-16 0,0 5-272 0,0 6-64 16,1 4-16-16,2 0 0 0,1 1-96 0,3-1 0 16,2 0-16-16,1-5 0 0,-7-43-320 0,15 70-64 15,-15-70-16-15,19 75 0 0,-19-75 112 0,17 67 32 16,-17-67 0-16,15 59 0 0,-15-59 48 0,12 51 16 15,-12-51 0-15,10 46 0 0,-10-46-80 0,4 38-16 0,-4-38 0 0,0 0 0 16,3 46-80-16,-3-46 0 0,0 0-16 0,-2 31 0 16,2-31-48-16,0 0-16 15,0 0 0-15,0 0 0 0,-4 28-176 0,4-28 0 0,0 0 0 0,-3 6 128 16,2-6-320-16,1-3-80 0,-2 0-16 0,2-1 0 31,0-2-976-31,2-1-192 0,-1-1-32 0,1-2-16 0,0-3-208 0,0-1-32 16</inkml:trace>
  <inkml:trace contextRef="#ctx1" brushRef="#br0" timeOffset="205533.83">21303 8266 26719 0,'0'0'2368'0,"0"0"-1888"0,1 0-480 0,1 0 0 0,-2 0 976 0,1 2 112 0,1-1 0 0,-1 2 16 0,-1-3 1328 0,0 0 272 0,0 0 48 0,3 45 16 15,-3-45-1680-15,0 37-352 0,0-37-64 0,0 54-16 16,0-54-240-16,0 65-48 0,0-27-16 0,1 0 0 16,1 2 48-16,-1-4 16 15,1 1 0-15,-2-37 0 0,7 65-96 0,-7-65 0 0,5 61-16 0,-5-61 0 16,6 51 16-16,-6-51 0 16,6 45 0-16,-6-45 0 0,2 42-32 0,-2-42 0 0,-1 36 0 0,1-36 0 31,-4 31-64-31,4-31-16 0,-3 26 0 0,3-26 0 15,0 0-32-15,0 0-16 0,1 46 0 0,-1-46 0 16,0 0-160-16,0 0 0 0,0 0 144 0,0 0-144 0,0 0 0 0,0 0 144 16,0 0-144-16,0 0 0 0,0 0 0 0,0 0 0 15,0 0 0-15,0 0 0 16,0 0-496-16,17-10-144 0,-14 1-48 0,1-1 0 16,1-2-656-16,-1-1-128 0,2 0-16 0,-1-2-18432 15</inkml:trace>
  <inkml:trace contextRef="#ctx1" brushRef="#br0" timeOffset="205945.42">21610 8080 3679 0,'1'-4'320'0,"0"1"-320"0,1 1 0 0,-2 2 0 16,0 2 1440-16,1-2 224 0,1 0 32 0,0 0 16 16,3 4 2224-16,-2 3 448 0,-3-7 96 0,0 0 0 15,2 55-960-15,-3-28-192 0,0 6-32 0,-1 2-16 16,1 3-1552-16,1 6-304 0,0 3-64 0,0 2-16 16,3 2-432-16,-2-2-80 0,2-2-32 0,-2-3 0 0,2-5-224 15,-3-39-64-15,7 69 0 0,-7-69 0 16,6 61 48-16,-6-61 0 0,4 54 0 0,-4-54 0 0,1 45-48 0,-1-45 0 15,0 48 0-15,0-48 0 0,-2 47-64 0,-1-26-32 16,0-3 0-16,0-1 0 0,0 0 32 0,0-3 0 16,-1 0 0-16,1-2 0 0,1-2-128 0,-1-2 0 15,1-1-16-15,2-1 0 0,0-3-160 0,-1 0-16 0,1-2-128 0,1 0 192 16,-1-1-192-16,-1-1 0 16,1 0 0-16,0-1 0 0,0-1 0 0,1-1-208 0,-1-2 16 0,0-1 0 31,0 0-960-31,0-3-192 0,2-4-48 0,-2-3-14144 0,0 0-2832 0</inkml:trace>
  <inkml:trace contextRef="#ctx1" brushRef="#br0" timeOffset="207659.89">21865 9083 3679 0,'0'1'320'0,"0"-1"-320"0,0 0 0 0,0 0 0 0,0 0 720 0,0 0 80 16,0 0 16-16,0 0 0 0,0-1 368 0,-1 1 80 15,1 0 16-15,1-1 0 0,-1 1 64 0,0-2 0 16,2 2 16-16,-1-1 0 0,1-1 656 0,-1 0 128 16,2 0 32-16,0-1 0 0,1 0 176 0,-1 1 32 15,1-1 16-15,0-1 0 16,0 1-304-16,2-1-64 0,1-1-16 0,2 1 0 0,-1 0-1120 0,-8 4-240 0,21-10-32 0,-9 4-16 15,-12 6-320-15,21-8-64 0,-21 8-16 16,22-7 0-16,-22 7-48 0,0 0-16 0,36-6 0 0,-36 6 0 16,0 0-144-16,0 0 160 0,0 0-160 0,0 0 160 15,0 0-160-15,53 18 0 0,-53-18 0 0,0 0 128 16,0 0-128-16,0 0 0 0,3 44 0 16,-9-32 128-16,-1 0-128 0,-2 1 0 0,-3 1 0 0,-2 2 0 0,0 1 0 15,-2-2 0-15,1 2 0 0,-1-1 0 0,1-1-192 0,-1-2 48 31,2 1 0-31,0-1 0 0,3-2 144 0,1-1 0 16,1-2 0-16,4 1 0 0,2-3 0 0,0-1 0 16,3-5 0-16,0 0 0 0,0 0 192 0,0 0-48 15,0 0 0-15,0 0 0 0,0 0 64 0,0 0 16 16,0 0 0-16,0 0 0 0,52 33 96 0,-52-33 0 16,0 0 16-16,40-7 0 0,-40 7 144 0,0 0 32 15,54-12 0-15,-54 12 0 0,42-12 192 0,-42 12 32 0,47-12 16 16,-47 12 0-16,46-11 0 0,-46 11 0 0,41-7 0 0,-41 7 0 15,0 0-112-15,52-7-32 0,-52 7 0 0,0 0 0 16,0 0-192-16,53-2-32 0,-53 2-16 0,0 0 0 16,0 0-176-16,0 0-48 0,0 0 0 0,0 0 0 15,0 0-144-15,0 0 0 0,49 5 0 0,-50-5 0 16,1 1-256-16,-2-1-96 0,-1 0-16 0,-1 3 0 31,1-3-1072-31,-2 1-224 0,-4 1-32 0,1-1-21408 0</inkml:trace>
  <inkml:trace contextRef="#ctx1" brushRef="#br0" timeOffset="-205804.73">18707 8733 7359 0,'-3'1'656'0,"1"-1"-528"0,1 0-128 0,0 0 0 0,1 0 2304 0,0 0 416 16,0 0 96-16,1 0 0 0,0 1 736 0,2 1 144 15,-3-2 16-15,0 0 16 0,0 0-1024 0,0 0-208 16,0 0-32-16,71 11-16 0,-71-11-1424 0,0 0-272 15,61 3-64-15,-61-3-16 0,0 0-96 0,60 4-32 16,-60-4 0-16,0 0 0 0,57 7-32 0,-57-7-16 16,0 0 0-16,52 7 0 0,-52-7-96 0,0 0-16 15,0 0 0-15,59 6 0 0,-59-6-48 0,0 0-16 0,0 0 0 0,0 0 0 16,0 0-128-16,0 0-16 0,0 0-16 0,0 0 0 16,54 10-160-16,-54-10 128 0,2 1-128 0,-4-1 128 15,1 0-128-15,-2 0-176 0,0-1 48 0,-1 1 0 31,1-1-720-31,-1 1-144 0,1-2-32 0,-1 2-19648 0</inkml:trace>
  <inkml:trace contextRef="#ctx1" brushRef="#br0" timeOffset="-202751.76">19680 9404 20271 0,'3'0'1792'0,"0"0"-1424"0,-2-2-368 0,0 2 0 0,1-1 1408 0,-1-1 224 15,3 2 32-15,4-4 16 0,0-1 1296 0,3-4 256 16,2-1 48-16,0-2 16 0,-1-1-1872 0,3-1-368 16,-1-3-80-16,1 0-16 0,2-3-352 0,0-1-80 15,2-2-16-15,-3-2 0 0,-1 5 32 0,-1-4 0 16,-2-3 0-16,0-3 0 0,-2 1 96 0,0-4 0 16,-2 1 16-16,0-2 0 0,0 0-48 0,-3-3-16 15,2-4 0-15,-1-3 0 0,1 2-144 0,-1 0-16 0,-1 1-16 0,-1 1 0 16,2 5-96-16,-2 2-32 0,2 5 0 0,-2 4 0 15,1 1-112-15,-3 5-32 0,1 5 0 0,0 2 0 16,-2 4-144-16,-1 4 192 0,0 2-192 0,0 2 192 16,-1 1-192-16,1 3 160 0,-1 7-160 0,-1 2 160 15,1 4-160-15,-1 6 0 0,2 4 0 0,0 5 0 16,0 2 0-16,0 3 0 0,0 3-192 0,0 2 192 16,0-1-320-16,2-4 48 0,1-4 16 0,-1-4 0 15,3-3-128 1,-5-27-32-16,12 41 0 0,-12-41 0 0,0 0 256 0,0 0 160 0,0 0-192 0,46 42 192 15,-46-42 0-15,0 0-128 0,0 0 128 0,45-16 0 0,-33 8 0 0,1-3 0 16,-2-1 0-16,1 1 0 0,1-2 160 0,-4-1-16 16,3-1 0-16,-2-2 0 0,-1-2 64 0,1 1 16 15,-1 0 0-15,-2-4 0 0,1 1-32 0,1-3 0 16,-2 0 0-16,0-3 0 0,1-1 16 0,-2 0 0 16,-2 2 0-16,-2 2 0 0,-1 3 16 0,-1 1 0 15,0 5 0-15,-1 1 0 0,-2 4 48 0,2 1 16 16,-2 2 0-16,0 3 0 0,0 3-48 0,-1-1-16 15,1 2 0-15,0 3 0 0,0 1-32 0,-1 2-16 16,0 2 0-16,1 4 0 0,2 5-176 16,-1 5 0-16,2 5 144 0,3 3-144 0,0-1 0 0,3 5 0 0,1 5 0 15,4 0 0-15,3-1 0 0,-14-38 0 0,35 69 0 0,-35-69 0 16,43 56 0-16,-43-56 0 0,48 45 0 0,-48-45-128 16,56 35 128-16,-56-35 0 0,57 28 0 0,-57-28 0 15,0 0 0-15,70 24 0 0,-70-24 0 0,0 0 128 16,55 10 384-16,-55-10 96 0,0 0 16 0,0 0 0 15,51-7-496-15,-51 7-96 0,0 0-32 0,26-14 0 16,-21 8-416-16,0 1-80 16,-3-1-16-16,0 0 0 0,-2-1-1408 0,-2 0-272 0</inkml:trace>
  <inkml:trace contextRef="#ctx1" brushRef="#br0" timeOffset="-199960.18">17462 8436 13823 0,'-1'0'1216'0,"-1"-1"-960"0,2 1-256 0,0 0 0 0,0 0 1120 0,-1-2 176 16,1 2 48-16,-2-1 0 0,0-1 1504 0,0 1 304 15,2-1 64-15,0 2 16 0,2 0-784 0,-1 0-144 16,2 3-48-16,0-1 0 0,2 1-960 0,1 1-192 15,2 0-32-15,1 2-16 0,-9-6-288 0,0 0-64 16,0 0-16-16,0 0 0 0,65 45-240 0,-65-45-64 16,0 0 0-16,0 0 0 0,62 52-128 0,-62-52-16 15,0 0-16-15,0 0 0 0,62 55-48 0,-62-55-16 16,0 0 0-16,0 0 0 0,61 55 16 0,-61-55 0 16,0 0 0-16,0 0 0 0,58 58 0 0,-58-58 0 0,0 0 0 0,0 0 0 15,56 54-16-15,-56-54 0 0,0 0 0 0,0 0 0 16,0 0 16-16,54 45 0 0,-45-39 0 0,-1-2 0 15,-1 2-32-15,-1-3 0 0,-1-1 0 0,0 0 0 16,-3 1 0-16,1-3 0 0,-1 1 0 0,-1-1 0 16,-1 1-144-16,0 1 0 0,-3-2 144 0,0 1-144 15,-1-1 0-15,-1 2-240 0,-1-2 48 0,-1 0 0 16,1 0-576 0,-1-2-128-16,1 1 0 0,1-3-16 0,-1-1-240 15,2 0-32-15,0-1-16 0,-1-4-18576 0</inkml:trace>
  <inkml:trace contextRef="#ctx1" brushRef="#br0" timeOffset="-199674.85">17828 8192 15663 0,'-7'-9'1392'0,"3"5"-1120"15,1 1-272-15,0 2 0 0,2-1 2912 0,-1 2 528 0,-2 2 96 0,0 0 32 16,-3 6-192-16,-3 4-48 0,-2 7 0 0,-2 7 0 15,0 6-1840-15,0 3-368 16,0 6-80-16,1 3-16 0,-1 2-192 0,0 2-32 0,0 3-16 0,0-3 0 16,0-4-16-16,-1-3 0 0,0-3 0 0,-1-3 0 15,2-4-192-15,2 1-32 0,-3-3-16 16,3-3 0-16,2-7-96 0,0 0-32 0,0-4 0 0,2-1 0 16,1 1-144-16,-1-4-16 0,3 0-16 0,-1-4 0 15,2-1-224-15,3-2 0 0,-1-1 0 0,1-2 0 16,1-2-912-16,1 0-80 15,2-2-16-15,1-3-14304 0,2-1-2864 0</inkml:trace>
  <inkml:trace contextRef="#ctx1" brushRef="#br0" timeOffset="-198704.89">18143 8867 20271 0,'1'-2'1792'0,"1"1"-1424"0,-1 0-368 0,1-1 0 0,-2 2 1408 0,1-1 192 0,2-2 64 0,1-3 0 16,5-1 1056-16,-2-1 224 0,1-1 32 0,-1-1 16 15,2 2-1488-15,-5-1-288 0,2 2-64 0,-1 0-16 16,1 2-592-16,-2-1-112 0,-1 0-32 0,0 2 0 16,0 0-96-16,-2 1-32 0,0 0 0 0,-1 2 0 15,0-1-16-15,-1 2 0 0,0 0 0 0,-2 3 0 16,0 1 0-16,0 2-16 0,-1 3 0 0,1-1 0 16,-3 3-96-16,4 4-16 0,-3 0 0 0,1 3 0 15,3-2-128-15,-2 4 0 0,1 0 0 0,2 1 0 0,0 0 0 0,2-1 0 16,-1-2 0-16,1 0 0 0,-2-18 0 0,0 0 0 15,12 53 0-15,-12-53 0 0,0 0 0 0,13 45 0 16,-13-45 0-16,0 0 0 0,0 0 0 0,11 45 0 16,-8-35 0-16,-1-3 0 0,0 0 0 0,1-1 0 15,-1-2 0-15,-1 0 0 16,1 0 0-16,-1-1 0 0,0-1 0 0,1-1 0 0,1-1-192 0,-1 0-112 0,1-1-16 0,1-4-13056 31,-1 1-2624-31</inkml:trace>
  <inkml:trace contextRef="#ctx1" brushRef="#br0" timeOffset="-198467.09">18053 9302 12895 0,'0'-4'1152'0,"1"1"-928"0,2 2-224 0,0-1 0 0,-1 1 5312 0,1-1 1024 15,2 1 208-15,2-3 48 0,5-1-3744 0,4-2-736 16,-16 7-160-16,41-14-32 0,-41 14-784 0,49-14-176 15,-49 14-16-15,51-13-16 0,-51 13-304 0,57-7-64 16,-57 7-16-16,0 0 0 0,72-4-256 0,-72 4-48 16,0 0-16-16,0 0 0 0,66 1-224 0,-66-1 0 15,0 0 0-15,0 0 0 16,0 0-912-16,0 0-80 0</inkml:trace>
  <inkml:trace contextRef="#ctx1" brushRef="#br0" timeOffset="-194677.78">17617 9733 6447 0,'0'-2'576'0,"0"1"-576"0,0 0 0 0,0-1 0 0,0 2 1088 0,2 0 96 0,1 2 32 0,-3-2 0 16,0-2 576-16,0 1 112 0,1 1 16 0,2 0 16 16,-2 0-528-16,2 0-128 15,0 3 0-15,0 1-16 0,0 2-144 0,0 1-32 16,-1 2 0-16,1 1 0 0,-1 0 80 0,-1 0 16 15,0 0 0-15,1 0 0 0,-2 0-144 0,0 0-16 0,0 0-16 0,0-1 0 16,0-1-272-16,0-4-48 0,-2 0-16 0,1 2 0 16,1-2-224-16,-3 3-64 0,2 0 0 0,-3 2 0 15,1 0-128-15,-2 3-16 0,3-1-16 0,-3 2 0 32,1-1-48-32,1 4-16 0,-2 1 0 0,-1 4 0 15,-1 3-160-15,0 0 128 0,0-1-128 0,1-2 128 0,2-1-128 0,1-2 0 16,0-1 144-16,2-1-144 0,-1-2 0 0,1 0 128 15,0-1-128-15,-1-2 0 0,2 0 0 0,0 0 128 16,-1-1-128-16,1 0 0 0,1-1 144 0,1-2-144 16,-2 0 192-16,0 0-192 0,0 0 208 0,0 0-64 15,-2 2-16-15,2-2 0 0,-1 1-128 0,1-1 0 0,-2 0 144 16,2 0-144-16,0-1 0 0,0 0 0 0,0-1 0 0,0 1 0 16,2-2 0-16,-2 0 0 0,1 2 0 0,-1-2 0 15,0 2 0-15,2-2 0 0,-1 0 0 0,0 1 128 16,1-1-128-16,-1-1 0 0,1 1 0 0,-1-1 0 15,1 1 0-15,0 0 128 0,1 0-128 0,0 1 0 16,0-1 0-16,0-1 128 0,-3 1-128 0,1-3 0 16,0 4 0-16,1-5 128 0,-2 1-128 0,0 0 0 15,1 1 0-15,1-2 128 0,-1 1-128 0,1 1 0 16,-2-2 0-16,1 1 0 0,2-1 0 0,-2 2 128 16,2-2-128-16,-2 0 0 0,2 0 0 0,0 0 128 0,1 0-128 0,-1-2 0 15,3 2 0-15,-1-1 128 0,4-1-128 0,4 1 0 16,2-1 0-16,4 0 128 0,-3-1-128 0,0 0 0 15,-8 0 0-15,1 2 128 0,-1-1-128 0,4 1 0 16,3 1 0-16,-1 0 0 0,-1 0 0 0,-2-2 0 16,1 2 0-16,-2 2 0 0,0-2 0 0,-1 0 0 15,1 1 0-15,-1-1 0 0,-1 0 0 0,1 2 0 16,1-2 0-16,-1 0 0 0,1 0 0 0,2 0 0 16,-2 0 0-16,1 0 0 0,-1 0 0 0,1 1 0 0,-1-1 0 0,1 0 0 15,-1 2 0-15,0-1 0 0,0-1 0 0,0 0 0 16,0 0 0-16,0 0 0 0,-2 0 0 0,2 0 0 15,1 0 0-15,2 0 0 0,-2-1 0 0,2-1 0 16,-2 1 0-16,1-2 0 0,0 1 0 0,1 1 0 16,0 0 0-16,2-1 0 0,-2-1 0 0,1 2 0 15,0 0 0-15,-1 1 0 0,2-2 0 0,-2 2 0 16,1-1 0-16,-1 1 0 0,1-2 0 0,-1 1 0 16,-2 2 0-16,0-1 0 0,1-1 0 0,-1 1 0 0,3 0 0 15,-1 1 0-15,1-1 0 0,2 2 0 0,-1-4 0 0,-1 2 0 16,0 0 0-16,2-1 0 15,-1 0 0-15,1-1 0 0,1 1 0 0,-2-2 0 0,0 0 0 0,0-1 0 16,2 1 0-16,0 0 0 16,-1-1 0-16,-1 0 0 0,2-1 0 0,-1 1 128 0,-1 0-128 0,2 0 0 15,0 2 0-15,0 0 0 0,3-1 0 0,-13 1 0 16,0 1 0-16,-1-1 0 0,-1 1 0 0,4 1 0 16,1-1 0-16,7-1 0 0,2 1 0 0,5-1 0 15,2 1 0-15,-1 1 128 0,-1-1-128 0,-1 1 0 0,-1 0 0 16,1 0 0-16,-3 0 0 0,1 0 0 0,-1 0 0 15,-2 1 0-15,0-1 0 0,2 1 0 0,0-1 0 0,0 0 0 16,-2-1 0-16,-1 1 0 0,1 0 0 0,1-1 0 16,-1 1 0-16,2 0 0 0,-2 0 0 0,2 0 0 15,0 0 0-15,0 0 0 0,-1 0 0 0,1 0 128 16,0 1-128-16,0 0 0 16,0 2 0-16,-2-1 0 0,-1 0 0 0,1 1 0 0,-1 2 0 0,-1-1 0 15,-1 0 0-15,-1 0 0 0,1 0 0 0,-1-1 0 16,-2 2 0-16,4-3 0 15,2 3 0-15,1-3 0 0,-4 1 0 0,2-3 0 0,4 2 0 0,1-4 0 0,0-1 0 0,-1 1 0 16,-1-1 0-16,0-1 0 0,0-1 0 0,-1 1 0 16,0 1 128-16,-1 0-128 15,-2 2 0-15,-2 0 128 0,1 1-128 0,-3 0 0 0,-1 0 0 0,0 0 0 16,-1 1 0-16,0 0 0 0,-2 1 0 0,0-1 0 16,0 2 0-16,-1-2 128 0,0 4-128 0,0-4 0 15,0 2 0-15,0 0 0 0,0 0 0 0,-1-2 0 16,0 2 0-16,-1 0 0 0,1 1 0 0,-2-1 0 15,2 1 0-15,-2-1 0 0,0 0 0 0,2-1 0 16,1 1 0 0,-1 0 0-16,-1 0 0 0,0 0 0 0,-1-2 0 0,-1 1 0 15,2-1 0-15,0 0 0 0,-3-1 0 16,1 2 0-16,-1-2 0 0,-1 0 0 0,2-2 0 0,-3 2 0 16,0-1 0-16,1 0 0 0,-1-1 0 0,2-1 0 15,-2 0 0-15,0 1 128 0,0-1-128 0,0 0 0 16,1-1 128-16,-2-2-128 0,1 2 128 0,0-2-128 15,0 1 144-15,-2-2-144 0,4-1 192 0,-2 1-192 16,0 0 192-16,1-1-192 0,-1-2 192 0,2 1-192 0,-2 0 176 16,1-3-176-16,3 1 160 0,-2 0-160 0,0-2 160 0,-2 2-160 15,3-1 160-15,-3 1-160 0,2 0 176 0,-2-1-176 16,1 0 192-16,-1-1-192 0,0 3 192 0,0-1-192 16,1 0 192-16,-1-1-192 0,-1 1 192 0,1 0-192 15,0 1 192-15,-1 1-192 0,1-1 192 0,-2-1-192 16,1 1 192-16,-1-1-192 0,1-2 192 0,0 2-64 15,-1-3 0-15,1 2-128 0,-2 4 224 0,2-3-64 16,-1-2-16-16,-1-3 0 0,2 1-16 0,-1 1 0 16,1-2 0-16,0 3 0 0,1 2-128 0,-2 0 192 0,2 0-192 15,2-1 192-15,-1 2-192 0,0 2 0 0,-1-1 0 0,2 2 128 16,-1 2-128-16,1-1 0 16,-1 2 0-16,-1 1 0 0,-1 2 0 0,-1-2 0 0,1 3 0 0,1 0 0 15,-2 3-192-15,0 1-80 0,-3 3-16 0,0 1 0 31,-4 2-640-31,-2 2-128 0,-2 2-32 0,-2 1-18528 0</inkml:trace>
  <inkml:trace contextRef="#ctx1" brushRef="#br0" timeOffset="-193771.82">20104 9689 1839 0,'5'0'160'0,"-2"0"-160"0,-3 1 0 0,-1-1 0 0,-2 0 736 0,2 0 112 0,1 2 32 0,0 1 0 15,0 0 624-15,-2-1 128 0,1 1 32 0,-2 1 0 16,0 1 144-16,-1-1 48 0,-2 2 0 0,1 1 0 16,-3 0-64-16,1 0-16 15,-1 0 0-15,-2 0 0 16,2-1-128-16,1 1-32 0,-2 0 0 0,1-2 0 16,0 2-720-16,0-1-128 0,0 1-48 0,-1-1 0 15,1 1-448-15,-1-2-80 0,-2 4-32 0,2-2 0 16,1 3-160-16,1-3 0 0,3-3 0 0,-1 0 128 15,1 1-128-15,0-1 0 0,0 2 0 0,-1 1 0 16,3 0-240-16,-3 1 80 0,2-1 16 0,1-1 0 0,0-3-64 0,1-2-16 16,1 1 0-16,1-2 0 0,2-2 384 0,0-1 80 15,1-1 16-15,2-3 0 0,2 0 176 0,2-4 32 16,1 1 16-16,1-4 0 0,-1-1-64 0,0 1-16 16,1-1 0-16,-2-1 0 0,-1-1 48 0,0 2 16 15,-1-1 0-15,-2 2 0 0,1 0-80 0,0 1-32 0,-1 1 0 0,-2 0 0 16,2 1-32-16,-2 1-16 0,-1 3 0 0,1 1 0 15,0 2-64-15,-1 1-16 0,-2 3 0 0,2 0 0 16,0 5-48-16,4 0-16 0,4 4 0 0,4 2 0 16,-15-11-160-16,0 0 160 0,49 52-160 0,-49-52 160 15,0 0-32-15,54 45-128 0,-54-45 192 0,0 0-64 16,55 29 80-16,-38-24 16 0,3 0 0 0,1-3 0 16,-1 0 80-16,1-2 16 0,1-2 0 0,1-2 0 15,-2 0 0-15,-3 0 16 0,-1 1 0 0,-1-1 0 0,-3 1-144 0,-3-1-48 16,-3 1 0-16,-3 1 0 0,0 2-144 0,-2-1 0 15,0 1 0-15,-2-1 0 16,0 1-704-16,-1 1-64 0,-2 0 0 0,0 2-18656 16</inkml:trace>
  <inkml:trace contextRef="#ctx1" brushRef="#br0" timeOffset="-192818.34">20119 11697 28559 0,'3'-3'2544'0,"0"-1"-2032"0,-2 1-512 0,-1 0 0 0,0 1 1472 0,-1-2 192 16,1-4 32-16,0-5 16 0,-3-2 144 0,-1-4 48 15,-5 5 0-15,-2 1 0 0,-2 2-1120 0,-2 4-208 0,-4 3-64 0,-3 2 0 16,-4 4-256-16,18-4-64 0,-1 2-16 0,1 2 0 16,-2 1-176-16,0 1 160 0,-5 3-160 0,-5 3 160 15,-4 9-160-15,-2 7 0 0,2 2 0 0,5 6 0 16,5 0 0-16,6 1 0 15,8-35 0-15,5 64-176 0,-5-64-160 0,0 0-48 0,38 76 0 0,-38-76 0 16,0 0 80-16,58 43 16 0,-58-43 0 0,0 0 0 16,55 14 288-16,-41-13 0 0,2-2-128 0,-1-5 128 15,1-1 128-15,-2-3 96 0,-2-3 16 0,0 1 0 0,-4-2 208 0,1-2 64 16,-4 2 0-16,1-2 0 0,-3 2 48 0,0 1 16 16,-2 1 0-16,-1-1 0 0,0 2 0 0,-1 1 16 15,-1 0 0-15,1 0 0 0,-2 4-144 0,0 2-16 16,-4 3-16-16,3-1 0 0,7 5-160 0,-2 0-48 15,2 4 0-15,0 3 0 0,1 1-208 0,-4-11 0 16,0 0 0-16,0 0 0 0,24 61 0 0,-24-61 0 16,0 0 0-16,0 0-160 0,40 61 160 0,-40-61 0 15,0 0 0-15,0 0 0 0,0 0 0 0,53 46 0 16,-44-40 0-16,-1-2-128 0,-1 2 128 0,0-3 0 0,-1-2 0 0,-2-1 0 31,-1 2-480-31,-3-2-64 0,-4 0-16 0,1-3 0 16,4 1-880-16,1 0-176 0</inkml:trace>
  <inkml:trace contextRef="#ctx1" brushRef="#br0" timeOffset="-192468.69">20366 11687 35007 0,'2'-3'3120'0,"-1"1"-2496"0,2 2-496 0,-1 2-128 0,-2-1 864 0,1 2 160 16,0 1 16-16,2 2 16 0,3 2-80 0,-1 5-16 15,-5-13 0-15,0 0 0 0,0 0-480 0,39 75-96 16,-39-75-32-16,0 0 0 0,0 0-224 0,0 0-128 16,0 0 160-16,31 64-160 0,-31-64 0 0,0 0 0 15,0 0 0-15,0 0 0 0,0 0 176 0,53 51-176 16,-53-51 192-16,0 0-192 0,57 24 368 0,-57-24-48 16,35 1 0-16,-21-5 0 0,-2-3 208 0,-4-3 48 15,-2-2 0-15,-2-2 0 0,0 0 192 0,-4-3 32 0,0 0 16 0,-1 0 0 16,-2 2 16-16,0-2 0 0,-2-3 0 0,-3-1 0 15,1-2-128-15,0-1-32 0,2 3 0 0,-1 1 0 16,2 5-336-16,0 1-64 16,-1 4-16-16,1 3 0 0,3 2-256 0,-2 3-224 0,0-1 32 0,0 1 16 15,3 4-1136-15,-1 3-224 0,-1 5-64 0,4 2 0 16,1 2-624-16,-3-14-128 0</inkml:trace>
  <inkml:trace contextRef="#ctx1" brushRef="#br0" timeOffset="-191976.61">20908 11928 32255 0,'4'-7'1424'0,"0"2"304"0,2 0-1392 0,-2 1-336 15,-3 1 0-15,1 0 0 0,-1-1 1552 0,2-4 240 16,4-2 64-16,0-6 0 0,-1-1-624 0,-1 0-112 16,-2 2-32-16,-4-1 0 0,-3 4-496 0,-2-1-96 15,-1 3-32-15,-3 0 0 0,-3 2-144 0,1 1-48 0,-4 1 0 0,0 2 0 16,-1 1-144-16,1 3-128 15,-1 0 192-15,1 3-192 0,2 1 160 0,3 0-160 0,1 3 128 0,1 0-128 16,2 5 0-16,2-1 0 0,2 2 0 0,1 1 0 16,4 0 0-16,-2-14-272 0,0 0 32 0,0 0 16 31,19 63-272-31,-19-63-48 0,0 0-16 0,0 0 0 31,0 0 96-31,0 0 16 0,40 58 0 0,-33-56 0 0,0-4 288 0,0-2 160 0,2-2-160 0,-1-1 160 16,1-1 0-16,-2-2 0 0,1 2 128 0,-1-2-128 0,-2 0 416 15,0-2-32-15,-1 3 0 0,1 2 0 0,-1 1 112 0,0 2 16 16,0 2 0-16,1 4 0 0,0 0-176 0,2 7-16 16,-7-9-16-16,0 0 0 0,0 0-160 0,44 72-16 15,-44-72-128-15,28 62 192 0,-28-62-192 0,27 65 0 16,-27-65 0-16,20 59 0 0,-20-59 0 0,14 61 0 16,-14-61 0-16,9 62 0 0,-9-62 0 0,-2 53 0 15,-1-26 0-15,-1-2 0 0,-2-2 0 0,-2-2 0 16,-5-3 0-16,-1-2 0 0,-4-4 0 0,-3-2 0 15,-2-1 128-15,-1-4-128 0,0 0 528 0,1-4 16 0,1 0 0 16,1-2 0-16,4-2 272 0,2-1 48 16,3-2 16-16,3-4 0 0,1 1-560 0,-4-3-96 0,1 1-32 0,6-2 0 31,6-1-800-31,2-1-160 0,-2-1-48 0,3 0-21664 0</inkml:trace>
  <inkml:trace contextRef="#ctx1" brushRef="#br0" timeOffset="-191801.94">21351 11893 45151 0,'-13'-8'2000'0,"9"5"416"0,1 0-1936 0,0 1-480 0,2 1 0 0,0 1 0 0,1 0 0 0,-2 0 0 0,1 1 0 0,-1 2 0 0,1 3 224 0,0 0 0 15,2-1 0-15,-1 1 0 16,-3 1-672-16,2-1-144 0,-1-1-32 0,2-1-19152 15</inkml:trace>
  <inkml:trace contextRef="#ctx1" brushRef="#br0" timeOffset="-191359.32">22192 11222 38703 0,'-6'-7'1712'0,"5"3"352"0,1 1-1648 0,-2 1-416 15,1 1 0-15,-1 1 0 16,1 1 752-16,-2 2 64 0,-3 3 16 0,-3 4 0 16,-4 7-256-16,-4 4-32 0,-1 4-16 0,1 5 0 0,1 1-224 0,3 6-48 15,2 2-16-15,4 1 0 0,3 1-48 0,1-2 0 16,0 4 0-16,3-43 0 0,16 73-192 0,-16-73 0 16,0 0 0-16,43 82 0 0,-43-82 144 0,0 0-144 15,71 64 128-15,-71-64-128 0,54 31 352 0,-54-31-16 16,53 24 0-16,-53-24 0 0,0 0-96 0,68 20-32 15,-68-20 0-15,0 0 0 0,45 7-208 0,-35-7 176 0,-4 1-176 16,2-2 160-16,4-1-160 0,-2-2 0 0,-5 0 0 0,-1-2 0 31,-1 1-880-31,-3-4-96 0,-1 1-32 0,-3-1-19136 0</inkml:trace>
  <inkml:trace contextRef="#ctx1" brushRef="#br0" timeOffset="-191200.72">21999 11649 32255 0,'3'-10'1424'0,"0"4"304"16,3 2-1392-16,-1 0-336 0,0 2 0 0,-1 1 0 16,4-2 1632-16,5-1 256 0,7-1 48 0,-7 3 16 0,-5-1-784 15,5 1-144-15,2 0-48 0,1-1 0 16,2 0-640-16,2 1-128 0,3 0-16 0,6 0-16 16,8 1-416-16,4-2-80 0,1 3 0 0,-1 0-18656 15</inkml:trace>
  <inkml:trace contextRef="#ctx1" brushRef="#br0" timeOffset="-190823.86">22610 11531 1839 0,'-3'-4'160'0,"2"3"-160"0,1-1 0 0,0 1 0 31,1 1 6064-31,-1 0 1168 0,0 1 256 0,1 2 32 16,1 3-3296-16,-1 2-672 0,1 4-128 0,-1 0-32 15,-1 5-2048-15,0 0-400 0,-1 0-96 0,1 1-16 16,0-18-224-16,0 0-48 0,0 54-16 0,0-54 0 15,0 0-288-15,0 0-64 0,7 58-16 0,-7-58 0 16,0 0-176-16,0 0 0 0,0 0 0 0,11 58 0 0,-10-51 0 0,-1-3 0 16,2 1 0-16,-2-4 0 15,0 2 144-15,0-3-144 0,0 0 160 0,0-2-160 0,0 0 128 0,0-3-128 16,0 1 0-16,-2 0 0 0,4-3 256 0,-2 1-64 16,0-2 0-16,1-1 0 0,1 1 144 0,-1-1 32 15,0-1 0-15,2 0 0 0,-1 1 0 0,0-1 0 16,1 1 0-16,0-1 0 0,1 2-112 0,1-1 0 15,-1 2-16-15,2 3 0 0,-1 0-112 0,1 1-128 16,-1 2 176-16,3 1-176 0,0 0 0 0,-1 1 0 0,2 0 0 0,0 2 0 16,6 0 0-16,-11-2 0 0,-1-1 0 0,1 2 0 15,0-2 0-15,-1 1 0 0,1 1 0 0,2-1 0 16,1 0-256-16,0 1-96 0,0-1-32 0,1 1 0 31,1-1-976-31,1 1-208 0,0 0-32 0,1 1-19168 0</inkml:trace>
  <inkml:trace contextRef="#ctx1" brushRef="#br0" timeOffset="-190373.93">23045 11757 22111 0,'13'-2'976'0,"-8"-1"208"0,2 0-944 0,-1 0-240 0,-3 0 0 0,0 2 0 0,-1-2 3120 0,4-3 576 15,3-1 112-15,-1-4 32 0,2-3-1536 0,-3-2-320 16,1 1-48-16,-2-1-16 0,-3 1-976 0,-5-1-208 15,-2 2-32-15,-3-2-16 0,-1 4-192 0,-5 0-48 16,0 4 0-16,-4 1 0 0,0 3-160 0,-1 2-32 16,-2 1-16-16,3 2 0 0,3 2-112 0,-4 1-128 15,1 5 176-15,3-1-176 0,2-1 0 0,3 3 0 0,0 2 0 0,1 0 0 16,2 0 0-16,2 3-176 16,1 1 0-16,3 2 0 15,0-18-208-15,0 0-32 0,11 57-16 0,-11-57 0 0,0 0 48 0,0 0 0 0,0 0 0 0,60 55 0 16,-60-55 384-16,0 0-160 0,49 1 160 0,-29-5 0 15,-3-3 0-15,0-2 0 0,-2-1 128 0,1 0-128 16,-5 1 448-16,0-1 0 0,1-2 0 0,-5 1 0 16,1 1 192-16,-2 0 48 0,-2 2 0 0,-1 2 0 15,-2 1 16-15,-1 0 0 0,2 4 0 0,-2-1 0 0,0 4-224 0,-2 1-32 16,2 1-16-16,0 3 0 0,0 0-304 0,0 3-128 16,-1 3 128-16,1 1-128 0,0-14 0 0,0 0 0 15,0 0 0-15,14 65 0 0,-14-65 0 0,0 0 0 16,0 0 0-16,0 0 0 0,32 58-272 0,-32-58 64 15,0 0 16-15,0 0 0 16,0 0-448-16,0 0-96 0,54 11-16 0,-45-12 0 31,-4-2-640-31,4-1-128 0,-2-2-16 0,1 0-18944 0</inkml:trace>
  <inkml:trace contextRef="#ctx1" brushRef="#br0" timeOffset="-189976.55">23364 11642 27647 0,'3'-12'1216'0,"-2"7"256"0,2-1-1168 0,0 2-304 0,-2 1 0 0,-1 1 0 0,2 1 2304 0,-1 0 416 0,2-1 80 0,1-1 16 16,2 1-1232-16,0 0-240 0,-1 4-64 0,1 0 0 16,0 4-640-16,-1 1-128 0,-1 3-16 0,1 1-16 15,-5-11-208-15,0 0-32 0,0 0-16 0,17 67 0 16,-17-67-16-16,0 0 0 0,10 53 0 0,-10-53 0 16,0 0-48-16,0 0-16 15,0 0 0-15,14 61 0 0,-13-55 64 0,0-3 16 16,-1-1 0-16,2 0 0 0,-2-2-16 0,0-2 0 15,0 0 0-15,0-4 0 0,0-1 96 0,1-2 16 16,-1 0 0-16,0-1 0 0,0-2-16 0,0 1 0 16,0-3 0-16,0-2 0 0,0 2-80 0,2-1-16 15,1-2 0-15,-1-2 0 0,3-2 0 0,0 1 0 16,4 1 0-16,-1-1 0 0,1 3-208 0,2 3 0 16,-1 1 0-16,3 5 0 0,-1 3 0 0,1 4 0 0,0 2 0 0,-1 5 0 15,-12-6-256-15,0 0 48 0,0 0 16 0,44 52 0 16,-44-52-16-16,0 0 0 0,0 0 0 0,27 74 0 15,-27-74 208-15,0 0 0 0,0 0-160 0,17 63 160 16,-17-63 0-16,0 0 0 0,0 0 0 0,0 0 0 16,18 62-128-16,-18-62 128 0,0 0-160 0,0 0 160 31,0 0-1024-31,0 0-128 0,0 0 0 0,0 0-19648 0</inkml:trace>
  <inkml:trace contextRef="#ctx1" brushRef="#br0" timeOffset="-189621.97">24076 11536 19343 0,'-4'-8'848'0,"1"4"192"0,0 1-832 0,0 1-208 0,1 0 0 0,-1 1 0 0,-2-1 2784 0,-2 1 512 16,-2-2 96-16,-4 2 32 0,0 1-576 0,-1 0-112 0,0 1-32 0,0 2 0 15,1 1-1728-15,2 2-336 0,1 2-80 0,3 1-16 16,4-1-368-16,3 2-176 0,-1-3 160 0,3 0-160 16,4 2 0-16,1-1-128 0,-7-8-16 0,0 0 0 15,0 0-80-15,0 0-16 0,64 54 0 0,-64-54 0 16,0 0 96-16,0 0 16 0,50 52 0 0,-50-52 0 16,0 0 128-16,0 0 0 0,29 61 0 0,-29-61 0 15,0 0 0-15,0 0 0 0,-3 55 0 0,-1-44-128 16,-5-1 128-16,1 0 0 0,-2-1 128 0,0-2-128 0,-1 0 256 0,-1-3 0 15,4 0-16-15,-2-1 0 0,0 0 160 0,0-2 48 16,0 1 0-16,0-1 0 0,1-1-576 0,0 0-128 16,2 0 0-16,1-1-12736 15,4-1-2560-15</inkml:trace>
  <inkml:trace contextRef="#ctx1" brushRef="#br0" timeOffset="-189199.48">24340 11781 20271 0,'12'-10'896'0,"-8"5"192"0,0-2-880 0,0 1-208 15,-1 2 0-15,-2 1 0 0,1-1 3280 0,1-5 624 0,1-2 112 0,2-6 16 16,-2-1-1408-16,-1-2-304 0,-2 2-48 0,-1 2-16 16,-3 0-976-16,-2 4-192 0,-2 0-32 0,-2 4-16 15,-2 1-272-15,-2 0-64 0,-1 5-16 0,-2 4 0 16,-1 2-304-16,2 3-64 0,-1 3-16 0,4 1 0 15,-1 3-304-15,4 3 0 0,2 2 0 0,2 1 0 16,5-20-320-16,0 0-32 0,-4 58 0 0,4-58 0 16,0 0-144-16,0 0-16 0,25 69-16 0,-25-69 0 15,0 0 208-15,0 0 64 0,54 32 0 0,-42-29 0 0,2-2 256 0,1-2-128 16,-3 0 128-16,1-4 0 0,0 0 0 0,-2-1 0 16,0 0 0-16,-2-1 0 0,-1 0 336 0,-2 0-16 15,-2 0-16-15,0 0 0 16,-2 0 224-16,-1 1 48 0,1 1 16 0,-2 2 0 0,0 0 16 0,0 2 0 15,0 1 0-15,1 1 0 0,-1 2-288 16,1 1-48-16,2 3-16 0,0 0 0 0,0 0-256 0,-3-7 160 16,0 0-160-16,0 0 128 0,0 0-128 0,0 0 0 0,0 0 0 0,51 55 0 15,-41-47 0-15,0-3-144 0,2-1 144 0,0-1-208 32,-3-1-736-32,3 0-144 0,-1 0-16 0,0-2-13728 0,2 0-2736 0</inkml:trace>
  <inkml:trace contextRef="#ctx1" brushRef="#br0" timeOffset="-188931.22">24963 11643 36863 0,'3'-14'1632'16,"-2"7"336"-16,-1 0-1584 0,0 0-384 0,-1 2 0 0,0 1 0 0,-1 1 1232 0,-1-2 176 0,-4-2 16 0,-3-3 16 0,-2 3-256 0,-5 1-48 15,-2 5-16-15,-2 2 0 0,-1 5-288 0,2 2-48 16,1 3-16-16,5 2 0 0,2 3-448 0,3 1-112 16,4 1-16-16,0 0 0 0,5-18-192 0,0 0 0 15,-3 54-192-15,3-54 192 0,0 0-368 0,0 0 48 16,27 68 0-16,-27-68 0 0,0 0 0 0,0 0 16 16,54 41 0-16,-54-41 0 15,0 0-112-15,45 14-32 0,-45-14 0 0,0 0 0 16,47 4-320-16,-30-5-80 0,1-1-16 0,-1-2-18416 0</inkml:trace>
  <inkml:trace contextRef="#ctx1" brushRef="#br0" timeOffset="-188693.25">25223 11263 41471 0,'-6'-21'1840'0,"5"14"368"15,1 0-1760-15,-1 1-448 0,1 2 0 0,0 2 0 16,0 1 512-16,0 1 0 0,1 1 16 0,2 4 0 15,0 3 272-15,0 6 48 0,-3-14 16 0,0 0 0 16,15 69-304-16,-15-69-64 0,9 70-16 0,-9-70 0 0,7 80-144 0,-7-80-16 16,2 92-16-16,-2-92 0 0,3 88-304 0,-3-88 0 15,6 70 0-15,-6-70 0 0,0 0-144 0,7 72-96 16,-7-72-16-16,0 0 0 16,0 0-208-16,-1 48-48 0,-4-44-16 0,3-1 0 15,0 0-560-15,-1-3-128 0,0-1 0 0,-2-2-18224 0</inkml:trace>
  <inkml:trace contextRef="#ctx1" brushRef="#br0" timeOffset="-188534.84">25041 11623 35007 0,'3'-1'3120'0,"0"-2"-2496"16,1 1-496-16,0 2-128 0,-1 0 1328 0,1-1 240 0,5-2 48 0,5-1 16 16,5-2-592-16,5-2-112 0,3 2-32 0,0 1 0 15,1 0-384-15,-2 3-64 0,-1 0-32 0,-4 2 0 31,1 2-672-31,-5 2-144 0,-17-4-32 0,0 0-19408 0</inkml:trace>
  <inkml:trace contextRef="#ctx1" brushRef="#br0" timeOffset="-188312.08">25751 11578 26719 0,'6'-6'2368'0,"-3"3"-1888"15,1 2-480-15,-1 0 0 0,-3-1 2080 0,0 1 320 16,0 1 64-16,1 0 16 0,1 0-416 0,-1 1-80 16,-1 3 0-16,0 1-16 0,-1 3-1056 0,-1 1-208 0,0 2-32 0,-1 2-16 15,-1-1-400-15,1 3-64 16,0 0-32-16,1 1 0 0,2-16-160 0,0 0 0 0,0 0 0 0,5 56 0 31,-5-56-352-31,0 0-160 0,0 0-16 0,0 0-19248 16</inkml:trace>
  <inkml:trace contextRef="#ctx1" brushRef="#br0" timeOffset="-187710.08">26006 11627 36863 0,'3'-2'1632'0,"-2"0"336"0,0 1-1584 0,1-1-384 0,-1 2 0 0,-1 0 0 0,2 2 1072 0,-1-1 128 15,2 3 16-15,1 2 16 0,-4-6-576 0,0 0-112 16,0 0-32-16,0 0 0 0,0 0-368 0,30 72-144 15,-30-72 0-15,0 0 144 0,0 0-144 0,0 0-176 16,34 61 48-16,-34-61 0 0,0 0 128 0,0 0-160 16,0 0 160-16,0 0-160 0,52 20 160 0,-42-22 0 0,0-1 0 15,-2-1 0 1,2-2 128-16,1 1-128 0,1-2 160 0,-1 0-160 0,-3 1 224 0,1-2-48 0,4-1-16 0,-2 1 0 16,-1-1-32-16,-2 1-128 0,-1-1 192 0,-2 1-64 15,-3 1-128-15,-2-2 128 0,-4 1-128 0,-3 1 128 31,-1 0-128-31,-5 0 0 0,-1 1 0 0,-5 0 0 16,1 2 0-16,1 1 0 0,0 2 0 0,2-1-176 16,3 2 176-16,2 0 0 0,2 0 0 0,4 2-128 15,1-2-32-15,2 0 0 0,1 0 0 0,2-2 0 16,3 2-80-16,0-1-16 0,2-2 0 0,3 2 0 0,-1-2 128 16,1 0 128-16,1 0-208 0,0 0 80 0,0 2 128 0,2 0 0 15,-3-1-144-15,1 1 144 0,3 1 0 16,1 0 0-16,0 1 160 0,-1 1-160 0,2 2 192 0,-1 0-192 15,-1 2 192-15,-2 1-192 0,-1 0 176 0,-2 1-176 16,-2 1 160-16,-2-1-160 0,0-1 192 0,-1 0-48 16,-1 0-16-16,-1-1 0 0,1-2-128 0,-1-1 192 15,0 0-192-15,0-3 192 0,1 0-192 0,0-3 160 16,1-1-160-16,3-2 160 0,0-1-32 0,3-1-128 16,1-2 192-16,2 0-64 0,1-1-128 0,1-1 0 0,2 0 0 15,3 0 0-15,1 1-224 0,-1 1 80 0,1 2 16 0,-1 1 0 16,-2 1 128-16,1 3-160 0,-1 0 160 0,-2 5-160 15,1 1 160-15,-3 2 0 0,-14-5 160 0,0 0-160 16,0 0 272-16,0 0-32 0,54 62-16 0,-54-62 0 16,0 0 80-16,0 0 16 0,19 67 0 0,-19-67 0 15,0 0 32-15,0 0 16 0,0 0 0 0,0 0 0 16,0 0-368-16,37 63 0 0,-37-63 0 0,0 0 0 31,0 0-832-31,0 0-192 0</inkml:trace>
  <inkml:trace contextRef="#ctx1" brushRef="#br0" timeOffset="-187567.76">26082 11362 38703 0,'-17'-19'1712'0,"13"12"352"0,0 0-1648 0,-1 3-416 0,3 3 0 0,-4 1 0 0</inkml:trace>
  <inkml:trace contextRef="#ctx0" brushRef="#br0" timeOffset="-186154.03">17756 16848 0,'0'0'0,"49"-37"15,-22 20 1,11-7 0</inkml:trace>
  <inkml:trace contextRef="#ctx1" brushRef="#br0" timeOffset="-176856">15881 13272 16575 0,'0'0'1472'0,"0"0"-1168"0,2 1-304 0,-1-1 0 0,1 2 1152 0,-1 0 192 16,3 3 16-16,2 2 16 0,-6-7 1552 0,0 0 304 15,0 0 64-15,44 59 16 0,-44-59-1168 0,0 0-224 16,38 59-64-16,-38-59 0 0,0 0-1088 0,41 75-240 16,-41-75-32-16,0 0-16 0,38 78-224 0,-38-78-64 15,0 0 0-15,42 73 0 0,-42-73-64 0,0 0 0 16,47 64-128-16,-47-64 192 0,0 0-48 0,45 52-16 0,-45-52 0 0,0 0 0 15,0 0 0-15,48 48 0 16,-48-48 0-16,0 0 0 0,0 0-128 0,0 0 0 0,0 0 144 0,54 41-144 16,-50-38 0-16,-1-1 0 0,1-1 0 0,-1-2 0 31,-2-2-272-31,-1 0-128 0,0 3-32 0,-1-4-18720 0</inkml:trace>
  <inkml:trace contextRef="#ctx1" brushRef="#br0" timeOffset="-176586.18">16261 13307 9215 0,'0'-22'400'0,"0"10"96"0,2 1-496 0,-1 2 0 15,1 4 0-15,-1 1 0 0,0-1 2304 0,4-2 384 16,0-3 64-16,1 0 0 0,0 3 256 0,-4 3 64 16,3 6 0-16,-4 5 0 0,2 3-1056 0,-3 5-208 15,-3 8-32-15,-3 2-16 0,-1 3-656 0,-4 6-128 16,-3 3-16-16,0-2-16 0,0 1-352 0,-5 2-64 15,0 1-16-15,-3 1 0 0,4-2-192 0,1-4-64 0,2-3 0 0,0-6 0 16,4-3-16-16,0-4-16 0,2-4 0 0,1-3 0 16,1-1 128-16,0-3 32 0,1 0 0 0,0 1 0 15,2-4-160-15,1-1-32 0,2-2 0 0,0-1 0 16,1 1-192-16,0-1 0 0,0 2 0 0,-2-2 0 31,2 1-384-31,0-1-64 0,-1 0 0 0,1 2-12784 0,-2-1-2544 0</inkml:trace>
  <inkml:trace contextRef="#ctx1" brushRef="#br0" timeOffset="-174205.68">16872 13619 15663 0,'7'2'1392'0,"-3"-1"-1120"0,0 1-272 0,-1-1 0 0,0-1 1712 0,1 1 272 16,6 2 64-16,-10-3 16 0,0 0 1136 0,62 12 208 15,-62-12 48-15,0 0 16 0,69 2-1568 0,-69-2-320 16,43-4-64-16,-43 4-16 0,41-6-912 0,-41 6-176 16,36-7-32-16,-19 5-16 0,-1-1-112 0,-2 1 0 15,0 0-16-15,-3-1 0 0,-4 1-240 0,-1 2 128 16,0 0-128-16,-2-1 0 0,-3-1-128 0,2 1-128 16,-1 1-32-16,-7 0-12384 15,-4 0-2496-15</inkml:trace>
  <inkml:trace contextRef="#ctx1" brushRef="#br0" timeOffset="-173332.44">17516 14091 24879 0,'7'-7'2208'0,"0"0"-1760"0,-3 3-448 0,-1 0 0 0,-2 2 1536 0,4-3 240 0,5-8 32 0,6-10 16 16,7-6 480-16,4-7 80 0,-3 2 32 0,0 2 0 16,-3 1-1376-16,-4 0-272 0,-3 5-48 0,0-1-16 0,2 1-160 0,-2-3-32 15,-3 0-16-15,-4 0 0 16,-2 8-96-16,0-1-16 0,2-2 0 0,-1 1 0 0,-2 5-96 0,0-2-32 16,-1 0 0-16,0 2 0 15,0 2 0-15,-2 1 0 0,1 2 0 0,-2 2 0 0,1 1-64 0,-1 1 0 16,2 4-16-16,-1 0 0 0,0 4-176 0,1 1 128 15,-2 1-128-15,1 5 128 0,1 4-128 0,-1 1 0 16,0-1 0-16,-1 6 0 0,-1 3 0 0,1 10 0 16,-1 3 0-16,-2 3 0 0,0 4-160 0,-1-3 160 15,-1 0 0-15,1-5-144 0,1-3-32 0,1-5 0 0,-1-5 0 0,3-2 0 16,0-16 32-16,0 0 0 0,0 0 0 0,0 0 0 16,0 0 144-16,53 32 0 0,-36-38 0 0,2-2-128 15,1-2 128-15,-1-4 0 0,0 0 0 0,-1-3-128 16,0 0 128-16,-1-2 0 0,0 1 128 0,-3-2-128 15,-1 3 240-15,-2-1-32 0,-1 1 0 0,0-3 0 16,-1 0 192-16,-2-2 48 0,3-4 0 0,-3 2 0 16,-2 5-32-16,-2-1 0 0,0 0 0 0,-3 2 0 15,-1 2-96-15,-4 3-32 0,0 1 0 0,-2 3 0 16,-2 4 80-16,1 2 16 0,1 3 0 0,-2 4 0 16,4 5-96-16,-1 2-16 0,2 7 0 0,1 3 0 0,1 6-144 0,2-27-128 15,9 68 144-15,-9-68-144 0,20 72 128 0,-20-72-128 16,28 62 0-16,-28-62 0 15,0 0 144-15,45 65-144 0,-45-65 128 0,0 0-128 0,0 0 192 0,55 55-32 16,-55-55-16-16,0 0 0 0,0 0-16 0,57 36-128 16,-57-36 192-16,0 0-64 0,0 0-128 0,0 0 0 15,56 28 0-15,-49-25 0 16,-1 0-528-16,-3-2-144 0,-2 0-32 0,-1-1 0 16,-3 0-1152-16,-2 0-256 0,-4-1-32 0,4-5-19408 0</inkml:trace>
  <inkml:trace contextRef="#ctx1" brushRef="#br0" timeOffset="-172855.62">15975 14581 11967 0,'-2'0'1072'0,"1"0"-864"0,-1 2-208 0,2-1 0 0,0 2 1440 0,0 0 240 0,2 4 48 0,-1 4 16 16,-1-11 1168-16,0 0 224 0,33 61 64 0,-33-61 0 15,42 48-896-15,-42-48-192 0,51 47-16 0,-51-47-16 16,55 46-1088-16,-55-46-224 15,0 0-32-15,69 50-16 0,-69-50-368 0,0 0-80 0,0 0-16 0,68 39 0 16,-68-39-128-16,0 0-128 0,0 0 144 0,0 0-144 0,0 0 0 0,0 0-240 16,0 0 32-16,0 0-11840 15,0 0-2368-15</inkml:trace>
  <inkml:trace contextRef="#ctx1" brushRef="#br0" timeOffset="-172631.03">16237 14480 14735 0,'-1'-3'1312'0,"0"0"-1056"0,1 2-256 0,-2 2 0 15,2 1 2144-15,-1 0 368 0,-4 1 80 0,-2 6 16 16,-3 6 544-16,-4 8 112 0,-1 6 32 0,-6 8 0 16,-2 3-1584-16,-4 2-320 0,2 5-64 0,-2-2-16 15,0 0-832-15,2-7-160 0,2-4-48 0,3-4 0 16,5-8-96-16,2-2-32 0,3-1 0 0,2-7 0 15,2 0-144-15,3-5 0 0,3-2 144 0,2 0-144 16,2-4 0-16,0-2 0 0,2-1-160 0,2-1-18592 16</inkml:trace>
  <inkml:trace contextRef="#ctx1" brushRef="#br0" timeOffset="-172251.69">16394 14909 8287 0,'0'0'736'0,"0"0"-592"0,0 0-144 0,43-4 0 16,-43 4 1664-16,0 0 320 0,0 0 48 0,0 0 16 15,56 4 1088-15,-56-4 208 0,0 0 48 0,66 26 16 16,-66-26-1216-16,0 0-240 0,0 0-48 0,15 60-16 16,-25-41-1264-16,-3 1-256 0,0-4-48 0,-2 3-16 15,-4-1-112-15,0 1-32 0,2-5 0 0,1 0 0 0,1 0 304 0,2-3 64 16,4-1 16-16,1-3 0 0,5-1 320 0,3-2 64 16,3-2 16-16,1-1 0 0,3-1-448 0,4-1-96 15,-11 1-16-15,0 0 0 0,47-8 32 0,-47 8 0 16,41-7 0-16,-41 7 0 0,41-8-144 0,-41 8-16 15,40-7-16-15,-40 7 0 0,0 0-240 0,50-10 128 16,-50 10-128-16,0 0 0 16,40-9-400-16,-30 5-176 0</inkml:trace>
  <inkml:trace contextRef="#ctx1" brushRef="#br0" timeOffset="-171829.82">16451 13886 16575 0,'12'-2'736'0,"-6"0"160"0,1 1-720 0,0 1-176 0,-3 0 0 0,1 0 0 0,-1 0 1296 0,3 0 240 0,-7 0 32 0,0 0 16 31,0 0 880-31,0 0 176 0,0 0 48 0,0 0 0 0,48 49-800 0,-52-35-160 0,-5 2-16 0,2-2-16 31,0-1-672-31,0-2-128 0,3 2-16 0,1-2-16 0,4-1-352 0,1-2-80 0,-2-8-16 0,0 0 0 16,0 0-160-16,0 0-48 0,0 0 0 0,68 16 0 16,-50-19-16-16,0-1-16 0,-1 1 0 0,0 0 0 15,0 0-176-15,-4 2 0 0,-2 1 0 0,-11 0 0 16,0 0-528 15,0 0-144-31</inkml:trace>
  <inkml:trace contextRef="#ctx1" brushRef="#br0" timeOffset="-171427.67">16956 14912 27647 0,'2'0'2448'0,"2"0"-1952"0,2 0-496 0,-1 0 0 0,2 0 1904 0,3-1 272 15,-10 1 64-15,51-3 16 0,-11 1-592 0,2-2-112 16,-4 3-16-16,-1-2-16 0,-37 3-1008 16,55-3-192-16,-55 3-32 0,0 0-16 0,57 4-272 0,-57-4 0 15,0 0 0-15,0 0-18784 16</inkml:trace>
  <inkml:trace contextRef="#ctx1" brushRef="#br0" timeOffset="-170793.37">17633 15309 8287 0,'-1'3'736'0,"-2"1"-592"0,0-1-144 0,2 0 0 15,-1 0 1024-15,-2 1 192 0,-3 6 16 0,-3 4 16 0,-1 3 1952 0,-1 0 400 16,5-5 80-16,4-2 16 16,5-4-240-16,1-5-32 0,1-2-16 0,4-5 0 0,4-4-1696 0,2-2-352 15,1-4-64-15,2-2-16 0,0-2-320 16,0-3-80-16,2 1-16 0,-2-2 0 0,-2 0-224 0,1-3-64 15,-1-3 0-15,-1-1 0 0,-1 0-48 0,-2-1-16 16,-1 1 0-16,0-3 0 0,-3 0-96 0,0-3-32 16,0 2 0-16,-1 1 0 0,1 0-128 0,-3 6-48 15,0 2 0-15,1 5 0 0,-2 4-208 0,-1 6 176 0,1 2-176 0,-1 5 160 16,-1 3-160-16,-1 1 0 0,0 4 0 0,-1 3 0 16,1 3 0-16,-2 3 0 0,2-13 128 0,-1 36-128 15,1-36 0-15,0 47 0 0,0-47 0 0,3 55 0 16,-3-55 0-16,2 56-144 0,-2-56 144 0,5 51 0 15,-5-51-272-15,0 0 48 0,14 57 16 0,-14-57 0 16,0 0-48-16,0 0-16 0,0 0 0 0,53 38 0 16,-53-38 80-16,30-6 32 0,-13-1 0 0,1-4 0 15,-2 1 160-15,1-3-160 0,1-1 160 0,-1 0-160 16,0 0 160-16,-3 0 0 0,2 0 0 0,-2-2 0 0,0 2 0 16,-5-1 0-16,-1-2 128 0,-1 0-128 0,0-2 272 0,0-1-16 15,-3-2 0-15,4 1 0 0,0 2 64 0,-2 1 16 16,-2 4 0-16,-3 3 0 15,-1 3-64-15,-2 4-16 0,-3 4 0 0,1 3 0 0,1 4 112 0,-1 4 16 16,3 6 0-16,-1 2 0 16,4 2-208-16,-1 2-48 0,-1-23 0 0,8 48 0 0,-8-48-128 0,0 0 0 15,26 70 0-15,-26-70 0 0,0 0 0 0,34 54 0 16,-34-54 0-16,0 0 0 0,0 0-128 0,58 48 128 16,-58-48 0-16,0 0 0 15,0 0-688-15,0 0-64 0,62 35-16 0,-62-35 0 16,0 0-960-16,0 0-208 0</inkml:trace>
  <inkml:trace contextRef="#ctx1" brushRef="#br0" timeOffset="-170392.58">16291 16025 5519 0,'0'0'496'0,"0"0"-496"0,-3 44 0 0,3-33 0 0,2-1 976 0,-2-1 112 0,-2 3 0 0,1 10 16 15,-3 12 288-15,-2 7 48 0,0 2 16 0,3-3 0 16,-1-6-640-16,4-34-128 0,2 55-32 0,-2-55 0 15,0 0-976-15,8 55-208 16,-8-55-48-16,0 0 0 0</inkml:trace>
  <inkml:trace contextRef="#ctx1" brushRef="#br0" timeOffset="-157680.78">15941 12806 4607 0,'-23'-13'400'0,"10"7"-400"0,1 1 0 0,0 2 0 0,4 1 4400 0,2 4 784 0,-2 1 176 0,-6 4 16 16,-8 7-2480-16,-6 8-496 0,-7 14-96 0,-2 12-32 15,-1 13-512-15,3 12-96 0,2 10-32 0,4 1 0 16,5 2-640-16,5-3-128 0,5-1-32 0,6 0 0 16,6 1-560-16,6-3-112 0,3-14-32 0,5-5 0 15,2-5-128-15,-14-56 0 0,27 92 144 0,-27-92-144 16,31 76 0-16,-31-76 128 0,37 62-128 0,-37-62 0 16,0 0 0-16,59 60 0 0,-59-60 0 0,0 0 0 15,65 37-992 1,-65-37-112-16,0 0-32 0,76 15-16240 0</inkml:trace>
  <inkml:trace contextRef="#ctx1" brushRef="#br0" timeOffset="-157269.02">18358 12702 21183 0,'3'-1'944'0,"-5"2"192"0,-1 4-912 0,3 0-224 0,2 1 0 0,1 3 0 0,-1 3 1440 0,-2-12 240 16,10 64 48-16,3-3 16 0,5 16 288 0,2 8 48 15,0 3 16-15,-2-2 0 0,-1 0-720 0,-1-3-144 16,1-2-16-16,-2-3-16 0,1 1-688 0,1-6-144 16,-2-6-32-16,-1-10 0 0,-14-57-336 0,26 94 128 15,-26-94-128-15,18 67 0 0,-18-67 224 0,0 0-32 16,14 71 0-16,-11-55 0 0,0-4-192 0,0-3 144 15,0-3-144-15,-1-4 128 16,3-2-704-16,-3-2-160 0</inkml:trace>
  <inkml:trace contextRef="#ctx1" brushRef="#br0" timeOffset="-156791.83">18681 12646 18431 0,'4'-8'816'0,"1"3"160"0,-1 1-784 0,0 0-192 0,0 2 0 0,1 0 0 0,0 0 784 0,7-2 112 0,5 0 32 0,5-2 0 16,5 2 544-16,1 1 96 0,-4 2 32 0,-1 2 0 15,-3 3-688-15,-3 2-128 16,-5 2-16-16,-3 2-16 0,-4 2-400 0,-3 0-80 16,-5 4-16-16,-1-1 0 0,-3 2 32 0,0-1 0 0,0 1 0 0,0-3 0 15,1 0 0-15,2-3 0 0,2-1 0 0,2-3 0 16,4 0 288-16,2-1 48 0,3-3 16 0,0 0 0 31,4-3 64-31,0 0 0 0,1-2 16 0,2 1 0 0,-1-2-256 0,2 2-48 16,-3 1-16-16,2-2 0 15,-1 4-400-15,-2-1-224 0,-2 5 32 0,-2-1-17216 16</inkml:trace>
  <inkml:trace contextRef="#ctx1" brushRef="#br0" timeOffset="-156362.95">15839 14436 20271 0,'-6'3'1792'0,"-1"4"-1424"0,2 1-368 0,0 1 0 0,0 1 592 0,-2 4 48 16,-7 10 16-16,-10 14 0 0,-9 20-176 0,-9 17-32 0,-1 10-16 0,4-4 0 15,1-7 144-15,5-6 48 0,6-5 0 0,5-1 0 16,5-2-256-16,4-7-48 0,6-4-16 16,4-3 0-16,6 1-304 0,-3-47 0 0,25 76-128 0,-25-76 128 31,51 54-736-31,-51-54-48 0</inkml:trace>
  <inkml:trace contextRef="#ctx1" brushRef="#br0" timeOffset="-155992.8">17911 14285 13823 0,'24'1'608'0,"-12"2"128"0,-12-3-592 0,0 0-144 0,0 0 0 0,0 0 0 16,63 42 1568-16,-63-42 288 0,78 77 48 0,-19-15 16 16,10 14 448-16,-1 5 112 0,-6 8 16 0,-6-2 0 15,-10-2-1152-15,-6-6-208 0,-8-3-48 0,-5-8-16 16,-7-10-800-16,-20-58-144 0,35 108-128 0,-35-108 144 15,20 93 32-15,-20-93 0 0,4 73 0 0,-4-73 0 16,-6 58 432-16,-1-34 96 0,-1 2 0 0,-1-5 16 0,-2-3-720 16,1-4-288-16</inkml:trace>
  <inkml:trace contextRef="#ctx1" brushRef="#br0" timeOffset="-155681.58">18488 14447 18431 0,'8'-8'1632'0,"-1"-1"-1312"0,-1 5-320 0,-2 1 0 15,0 0 256-15,8-4 0 0,12-10-16 0,15-7 0 16,16-5 848-16,6-1 160 0,-4 10 32 0,-8 8 16 16,-7 6 848-16,-5 10 160 0,-37-4 48 0,59 30 0 15,-59-30-784-15,0 0-160 0,48 75-16 0,-48-75-16 16,0 0-752-16,5 73-160 0,-5-73-16 0,-6 40-16 0,5-28-80 0,1-2-16 16,1-3 0-16,5-5 0 15,1-4-32-15,4 0-16 0,3-6 0 0,3 0 0 16,4-2-480-16,5-1-112 0</inkml:trace>
  <inkml:trace contextRef="#ctx1" brushRef="#br0" timeOffset="-145236.33">24337 16039 36863 0,'3'-8'3264'0,"-1"-1"-2608"0,-1 4-528 0,0 1-128 0,1 1 720 0,-1-3 112 0,2-5 32 0,-3-8 0 15,-3 0-160-15,-5-1-48 0,-6 4 0 0,-10 8 0 16,-9 5-80-16,-5 7 0 0,-6 6-16 0,-1 4 0 16,6 2-256-16,-11 2-48 0,-12 8-16 0,-4 3 0 15,1 4 0-15,8 1 0 0,9 1 0 0,11-2 0 0,15-1-240 0,3-1 144 16,2-3-144-16,7-1 128 0,10-27 608 0,0 0 112 15,22 67 32-15,-22-67 0 16,51 33-1872-16,-51-33-368 0,70 32-80 0,-70-32-16 0,82 28 1040 0,-82-28 208 16,69 24 32-16,-69-24 16 0,72 31 160 0,-72-31 0 15,78 42 0-15,-78-42 0 0,62 53 0 0,-62-53 128 16,36 55 0-16,-36-55 0 0,7 55 64 0,-7-55 32 16,-19 53 0-16,4-27 0 0,-4-1 800 0,-2-4 176 0,0 1 16 0,0-4 16 31,0-1-1424-31,5-6-272 0,5-2-64 0,-2-2-16 0,-4 0 1056 0,-8 3 192 0,-11-2 64 0,-5-1 0 15,-2-1-112-15,2-2-16 0,4-4 0 0,3-1 0 16,6-3-448-16,1-2-192 0,1-1 128 0,1-2-128 31,1 0-832-31,3-3-256 0,0 2-64 0,4 2-21088 0</inkml:trace>
  <inkml:trace contextRef="#ctx1" brushRef="#br0" timeOffset="-144839.06">24901 16191 17503 0,'6'-12'1552'0,"1"1"-1232"0,-4 7-320 0,-2 0 0 0,2-1 1728 0,0-2 304 16,4-8 48-16,0-7 16 0,-3 0 1568 0,-5-1 320 15,-11 9 64-15,-9 7 16 0,-9 6-2208 0,-9 3-448 16,-6 6-96-16,-5 3-16 0,-3 4-224 0,-3 4-48 15,-1 2-16-15,3 3 0 0,4 3-160 0,11-2-16 16,6 2-16-16,12-7 0 0,7-6-496 0,4 3-112 16,10-17-16-16,-3 47 0 0,3-47-192 0,23 52-256 0,-23-52 48 0,0 0 16 15,0 0-144-15,41 51-32 0,-41-51 0 0,0 0 0 16,48 31 96-16,-48-31 16 0,76 39 0 0,-19-10 0 16,6 6 256-16,-1 3-160 0,-5-1 160 0,-13-2-128 15,-44-35 128-15,58 65 0 0,-58-65 0 0,24 65 0 16,-24-65 0-16,-3 58 176 0,-7-31-176 0,-4-3 192 0,-6-3 0 0,-5-3 0 15,-5 1 0-15,-2-5 0 0,-2-1 240 0,0-2 48 16,-2-4 16-16,4-1 0 0,2-1 32 0,5-3 16 16,1-2 0-16,4-2 0 0,2-1-416 0,2-2-128 31,2-1 0-31,0-2 0 16,3-1-880-16,1-1-272 0,4-1-64 0,0 0-13872 15,4-1-2768-15</inkml:trace>
  <inkml:trace contextRef="#ctx1" brushRef="#br0" timeOffset="-144505.21">25280 16171 41471 0,'-2'-3'1840'0,"1"2"368"0,1 1-1760 0,0 1-448 0,1 0 0 0,-1 2 0 16,0 0 224-16,-1 4-32 0,-2 4-16 0,-3 9 0 15,-2 6 784-15,-2 5 176 0,-1 5 16 0,-1 3 16 16,1 3-96-16,-2 2-32 0,-1 2 0 0,3 0 0 0,0-7-544 0,2-4-112 16,2-2-32-16,3-1 0 15,2 4-80-15,2-36-16 0,10 63 0 0,-10-63 0 0,27 54 160 0,-27-54 32 16,0 0 0-16,60 58 0 0,-60-58 32 0,52 28 16 16,-52-28 0-16,63 17 0 0,-63-17-32 0,57 13 0 15,-57-13 0-15,58 7 0 0,-58-7-16 0,48 3 0 16,-48-3 0-16,0 0 0 0,58-2-448 0,-58 2 0 15,42-7 0-15,-22 2 0 16,-2-2-544-16,-4 0-208 0,0-2-32 0,-2 1-16 16,-5-2-864-16,-1 0-192 0,-4 0-16 0,0-1-13600 0,-4-1-2704 0</inkml:trace>
  <inkml:trace contextRef="#ctx1" brushRef="#br0" timeOffset="-144299.15">25273 16657 39615 0,'1'0'3520'0,"-1"-2"-2816"0,1 2-560 0,2 0-144 16,-3 0 800-16,0 0 128 0,0 0 32 0,0 0 0 16,45-14 80-16,-45 14 32 0,40-12 0 0,-40 12 0 15,42-13 64-15,-42 13 16 0,46-13 0 0,-46 13 0 16,46-14-672-16,-46 14-128 0,51-13-32 0,-51 13 0 16,45-12-320-16,-45 12-192 0,36-10 32 0,-22 5 0 15,-14 5-800-15,19-8-144 0,-10 4-48 0,-5-2-13456 16,-4-1-2704-16</inkml:trace>
  <inkml:trace contextRef="#ctx1" brushRef="#br0" timeOffset="-144108.58">25257 16298 43311 0,'13'-7'1920'0,"-5"4"384"0,5 0-1840 0,-2 0-464 0,1 1 0 0,-3-1 0 15,-9 3 672-15,39-9 32 0,-1 2 16 0,13-3 0 16,9-1 992-16,7 0 192 0,3-1 32 0,1 1 16 31,-6 4-736-31,-7 0-160 0,-6 1-32 0,-15 2 0 0,-37 4-752 0,35-7-144 0,-35 7-128 0,0 0 144 16,0 0-416-16,0 0-96 15,0 0-16-15,0 0 0 0,0 0-1328 0,0 0-272 16,-8 4-48-16,-13 1-20592 0</inkml:trace>
  <inkml:trace contextRef="#ctx1" brushRef="#br0" timeOffset="-143727.6">26216 16579 39615 0,'0'0'1760'0,"0"0"352"0,0 0-1680 0,0 0-432 0,0 0 0 0,0 0 0 0,0 0 848 0,0 0 96 15,57 7 16-15,-57-7 0 0,68 6-448 0,-22-3-96 16,5-2-16-16,1 0 0 0,-2-2 1104 0,-2 0 224 16,-2-2 32-16,-3-1 16 0,-4-1-1328 0,-39 5-272 15,61-8-48-15,-61 8-128 16,38-4-480-16,-38 4-208 0,0 0-32 0,0 0-16 16,0 0-896-16,0-7-176 0</inkml:trace>
  <inkml:trace contextRef="#ctx1" brushRef="#br0" timeOffset="-143553.12">26228 16747 41471 0,'0'0'1840'0,"0"0"368"0,0 0-1760 0,0 0-448 0,0 0 0 0,0 0 0 15,50 19 800-15,-50-19 80 0,55 7 16 0,-4 0 0 16,11-2 592-16,-1 0 128 0,-6-4 32 0,-4-2 0 16,-6-1-880-16,-8-2-160 0,-37 4-32 0,54-7-16 31,-54 7-976-31,32-7-192 0,-22 4-32 0,-4 0-14576 0,-3 2-2896 0</inkml:trace>
  <inkml:trace contextRef="#ctx1" brushRef="#br0" timeOffset="-142165.75">28426 16031 21183 0,'0'0'1888'0,"0"0"-1504"0,-2 0-384 0,1-1 0 0,1 1 1648 0,-3-3 256 0,0 3 48 0,-5-2 16 15,-2-1 1168-15,-6 1 256 0,-5-1 32 0,-4-1 16 16,-4-1-2080-16,-2 1-400 0,0 1-96 0,-3-2-16 16,-1 0-224-16,-5 0-48 0,-5 0-16 0,-1 3 0 15,-2-1-96-15,-3 1-16 0,0 2 0 0,4 0 0 16,6 2-48-16,5-1-16 0,3 2 0 0,3-2 0 0,2 1-144 0,3 1-48 15,2-2 0-15,3 1 0 0,6-1-192 16,1 0 144-16,2-1-144 0,1 2 128 0,3-1-128 0,2 1 0 16,0-1 0-16,1 0 0 0,0-1 0 0,1 2 128 15,2-1-128-15,-1 1 0 0,4-1 0 0,-2-1 128 16,0 0-128-16,0 0 0 0,0 0 128 0,0 0-128 16,46 14 0-16,-46-14 128 0,41 6-128 0,-41-6 128 15,54 8-128-15,-54-8 128 0,66 9-128 0,-66-9 128 0,72 14-128 0,-72-14 128 16,82 20-128-16,-82-20 160 0,79 25-160 0,-79-25 160 15,71 31-32-15,-71-31-128 0,58 37 192 0,-58-37-64 16,0 0 48-16,56 61 0 0,-56-61 0 0,0 0 0 16,0 0-48-16,34 62-128 0,-34-62 192 0,0 0-64 15,14 61-128-15,-14-61 192 0,0 0-192 0,-5 53 192 16,5-53-64-16,-13 31 0 0,3-16 0 0,-4 0 0 0,-3 1 0 16,-3-2 0-16,1-2 0 0,-7 3 0 0,-4-3-128 0,-3 2 160 15,-4 1-160-15,-1 0 160 0,-3 1-160 0,1-2 192 16,-1 1-192-16,6 1 192 0,4-2-64 0,5-1 0 15,5-2 0-15,3 2 0 0,4-3 16 0,1-1 0 16,3-1 0-16,3-1 0 0,7-7-16 0,-8 11 0 16,8-11 0-16,0 0 0 0,0 0 64 0,0 0 0 15,0 0 0-15,0 0 0 0,0 0 432 0,58 8 80 16,-58-8 32-16,35-5 0 0,-35 5-608 0,48-10-128 16,-17 4 0-16,6 1 0 0,4-3 0 0,-5 4 0 0,0 1 0 15,2 2 0 1,3 0 0-16,1 2 0 0,-1 2 0 0,0 0 0 0,-41-3 0 0,78 10 0 0,-78-10 0 0,62 8 0 15,-62-8 0-15,48 7 0 0,-48-7 0 0,48 7 0 16,-48-7 0-16,48 3 0 0,-48-3 0 0,44 3 0 16,-44-3 0-16,31-2 0 0,-16 1 0 0,-3 1 0 15,-1-1 0-15,-1-1 0 0,-2-1 0 0,-2 0 0 16,-2 1 0-16,1-1 0 0,-3-1 0 0,-2-1 0 16,-2 0 0-16,-4-1 0 0,-1 0 0 0,-2 1 0 15,-2-2 0-15,-5 0 0 0,0 0 0 0,-3 0 0 16,5 4-2176-16,-1-2-448 15</inkml:trace>
  <inkml:trace contextRef="#ctx1" brushRef="#br0" timeOffset="-141695.74">29061 15904 22111 0,'5'-9'976'0,"-4"5"208"0,0 0-944 0,1 1-240 0,-1 0 0 0,1 2 0 0,-1-2 1712 0,-1 0 288 0,1-1 64 0,-1-2 16 0,-1 2 816 0,-3 4 176 16,-5 3 16-16,-2 4 16 0,-3 6-1872 0,-6 4-368 15,-3 7-80-15,-3 4-16 0,-4 6-192 0,-3 1-64 16,2 5 0-16,2 2 0 0,0 0-112 0,8-2-16 15,3-2-16-15,4 2 0 0,14-40-176 0,-11 77-16 16,11-77-16-16,5 68 0 0,-5-68 128 0,21 58 32 16,-21-58 0-16,0 0 0 0,47 65-16 0,-47-65 0 0,0 0 0 15,52 41 0-15,-52-41-304 0,0 0 0 0,51 28 128 0,-51-28-128 16,0 0-256-16,45 17-96 0,-45-17-32 0,0 0 0 31,0 0-880-31,44 16-176 0</inkml:trace>
  <inkml:trace contextRef="#ctx1" brushRef="#br0" timeOffset="-140424.81">29311 16144 25791 0,'2'-1'2304'0,"-2"-1"-1856"0,0 1-448 0,0-1 0 0,0 2 1984 0,0 0 288 16,1-1 64-16,-1-2 16 0,2 2-304 0,-1 1-64 15,0 1-16-15,1 3 0 0,-1 2-1280 0,-1-6-256 16,0 0-48-16,0 0-16 0,0 0-128 0,20 65-32 16,-20-65 0-16,0 0 0 0,35 54-16 0,-35-54-16 15,0 0 0-15,55 39 0 0,-55-39-48 0,0 0-128 16,0 0 192-16,60 26-64 0,-60-26 0 0,0 0 0 15,28-3 0-15,-15-1 0 0,-2-1 96 0,-1 0 16 16,0-2 0-16,-3-2 0 0,0-2 112 0,-1-2 32 0,-1 0 0 0,1 1 0 16,-3 2 80-16,0-2 32 0,-3 0 0 0,-2 0 0 15,-1 1-16-15,-2 1 0 0,0 2 0 0,0 1 0 16,0 4-48-16,4 2-16 0,1 2 0 0,-3 3 0 16,-1 6-240-16,3 1-48 0,1 1-128 0,0-12 192 15,0 0-192-15,5 53 0 0,-5-53 0 0,7 61 0 16,-7-61 0-16,9 74-192 0,-9-74 192 0,10 79-160 15,-9-34 160-15,-1-45-160 0,6 72 160 0,-6-72-160 16,3 59 160-16,-3-59 0 0,-2 50 0 0,2-50 0 0,-7 39 0 0,7-39 0 16,-11 33 0-16,11-33 0 0,-17 27 0 0,7-16 0 15,-1-1 0-15,-3-3 128 0,-6-2-128 0,1 0 0 16,2-2 0-16,2-3 128 0,2-2-320 0,5-2-64 16,5 1-16-16,-3-1 0 15,-8-3-960-15,6-2-192 0,5 1-48 0,1-2-19808 16</inkml:trace>
  <inkml:trace contextRef="#ctx1" brushRef="#br0" timeOffset="-140124.72">29793 16662 6447 0,'0'0'576'0,"0"0"-576"0,17-9 0 0,-14 6 0 0,-2 0 0 0,1 1 0 0,-2 2 0 0,2-4 0 15,0 0 0-15,-1-2 0 0,1 1 0 0,-2-1 0 16,0 2 0-16,-2 1 0 0,1 0-128 0,-2 0 128 16,-1 3 0-16,0 0 0 0,4 2 0 0,-2-1-128 15,-1 3 128-15,3-4 0 0,0 0 0 0,0 0 0 16,0 0 3888-16,9 44 736 0,-9-44 160 0,0 0 48 16,0 0 32-16,8 52 16 0,-8-52 0 0,0 0 0 15,0 0-2944-15,33 56-592 0,-33-56-112 0,0 0-16 16,0 0-320-16,46 43-48 0,-46-43-16 0,0 0 0 0,0 0-464 0,0 0-112 15,58 22 0-15,-58-22-16 16,0 0-640-16,0 0-128 0,31-12-32 0,-31 12-20768 16</inkml:trace>
  <inkml:trace contextRef="#ctx1" brushRef="#br0" timeOffset="-139951.02">29835 16393 44223 0,'-5'-2'3936'0,"2"1"-3152"0,3 1-624 0,1 0-160 16,-1-2 384-16,0 1 32 0,-1 0 16 0,-2-1 0 15,2-1-160-15,-1 0-16 0,1 1-16 0,-1-1 0 32,2 1-944-32,-1 1-176 0,-2 1-32 0,7-1-16 0</inkml:trace>
  <inkml:trace contextRef="#ctx1" brushRef="#br0" timeOffset="-139633.96">30508 16418 42383 0,'0'0'1872'0,"0"0"400"0,10-3-1824 0,-5 3-448 0,1-1 0 0,-2-1 0 15,-4 2 336-15,0 0-16 0,41-5-16 0,-41 5 0 16,50-9 80-16,-50 9 0 0,52-8 16 0,-52 8 0 16,42-6-400-16,-42 6-192 0,0 0 0 0,40-4-19600 15</inkml:trace>
  <inkml:trace contextRef="#ctx1" brushRef="#br0" timeOffset="-139157.08">31064 16277 31327 0,'0'-9'1392'0,"0"5"272"0,0 1-1328 0,0 0-336 0,2 2 0 0,-4 0 0 16,0-1 1632-16,-1-1 256 0,-1 2 48 0,-2 0 16 15,-1 2-544-15,-2 2-96 0,1 2-32 0,1 4 0 16,1 1-704-16,6-10-160 0,0 0-32 0,0 0 0 15,0 51-384-15,0-51 128 0,0 0-128 0,0 0 0 16,43 52 0-16,-43-52 0 0,0 0 128 0,52 28-128 16,-52-28 0-16,0 0 0 0,56 9-160 0,-56-9 160 15,33-3-176-15,-33 3 176 0,29-7-192 0,-29 7 192 16,24-10 0-16,-14 3 144 0,0 0 16 0,-4-2 0 0,0-1 304 0,-2 0 64 16,-3 1 16-16,1-1 0 0,-2 0 272 0,-2 1 48 15,-1 2 16-15,2 0 0 16,-2 4 48-16,2 1 16 0,-1 3 0 0,1 2 0 0,1-3-464 0,0 0-96 15,0 0 0-15,-3 51-16 0,3-51-368 0,3 48 0 16,-3-48 0-16,6 60 0 0,-6-60 0 0,8 70 0 16,-8-70 0-16,7 66 0 15,-7-66 0-15,7 62 0 0,-7-62 0 0,3 57 0 0,-3-57 0 0,-1 46 0 0,1-46 0 16,-6 43 0-16,6-43 0 0,-10 34 0 0,10-34 0 16,-16 25 176-16,8-14-16 0,-3-2 0 0,-1-4 0 0,1 0 0 15,0-4-160-15,0-1 0 0,-1-3 0 0,1-2 128 31,-2-2-656-31,2-5-144 0,-2 0-32 0,0-4-15200 0,4-2-3040 0</inkml:trace>
  <inkml:trace contextRef="#ctx1" brushRef="#br0" timeOffset="-138917.85">31104 15818 34095 0,'-1'-6'1504'0,"-1"3"320"0,2 0-1456 0,0 0-368 0,0 2 0 0,-1 0 0 0,-1 1 1360 0,1 0 208 0,-3 0 32 0,-2 1 16 16,-5 2-560-16,1 1-112 0,0 3-32 0,-1 0 0 31,-2 3-656-31,0-1-256 0,3 1 176 0,3-1-176 31,0 0-304-31,3-1-144 0,4-8-48 0,0 0-12096 0,0 0-2416 0</inkml:trace>
  <inkml:trace contextRef="#ctx1" brushRef="#br0" timeOffset="-138742.91">31155 15801 40543 0,'-7'2'1792'16,"7"1"384"-16,0-3-1744 0,0 0-432 0,0 0 0 0,0 0 0 0,0 0 528 0,0 0 32 15,0 0 0-15,0 0 0 0,49 61 400 0,-49-61 96 16,0 0 16-16,45 40 0 0,-45-40-560 0,0 0-96 16,0 0-32-16,53 28 0 15,-53-28-736-15,0 0-160 0,0 0-16 0,0 0-20176 0</inkml:trace>
  <inkml:trace contextRef="#ctx1" brushRef="#br0" timeOffset="-138346.72">31539 15816 33167 0,'0'0'2944'0,"0"0"-2352"15,0 0-464-15,0 0-128 0,0 0 320 0,0 0 32 16,0 0 16-16,50 61 0 0,-50-61 944 0,42 78 192 15,-42-78 32-15,41 99 16 0,-41-99-416 0,30 106-96 0,-22-49-16 0,-4 0 0 16,-2 1-320-16,-5-2-64 16,-1 1 0-16,-2-2-16 0,2-6-384 0,-3-5-80 0,0-3-16 0,7-41 0 15,-10 62-144-15,10-62 0 0,-6 48 0 0,6-48 128 16,0 0-128-16,-6 46-272 0,6-46 64 0,0 0-20336 16</inkml:trace>
  <inkml:trace contextRef="#ctx1" brushRef="#br0" timeOffset="-137744.99">31392 16959 12895 0,'-1'0'1152'0,"1"0"-928"0,0 0-224 0,1 0 0 0,-1 0 2528 0,2 0 464 16,-2-1 80-16,1 1 32 0,2-2 400 0,1 1 80 16,2-2 0-16,1 0 16 0,0 0-1600 0,-2 1-320 15,3-1-64-15,-3 1-16 0,1 0-864 0,-2-1-176 32,0 0-48-32,1-1 0 0,-3 1-128 0,0 1-48 15,-1 1 0-15,-1 0 0 0,0 2-16 0,-1 0-16 16,-2 2 0-16,0 3 0 0,0 0-48 0,-1 2-16 0,4-8 0 0,-7 23 0 15,7-23-240-15,0 0 128 0,-4 41-128 0,4-41 0 16,0 0 0-16,0 0 0 0,14 48 0 0,-14-48 0 16,0 0 0-16,0 0 0 0,0 0 0 0,48 29-160 31,-48-29-416-31,0 0-64 0,0 0-32 0,42-11-19856 0</inkml:trace>
  <inkml:trace contextRef="#ctx1" brushRef="#br0" timeOffset="-137252.92">31905 15596 40543 0,'11'-6'3600'0,"-1"2"-2880"0,0 1-576 0,0 2-144 0,-2-1 0 0,-1 2 0 16,3 0 0-16,7 0 128 0,7 2-128 0,-24-2-256 15,55 11 64-15,-55-11 16 0,0 0 544 0,54 37 96 16,-54-37 32-16,0 0 0 0,9 56-320 0,-9-56-176 16,-13 36 192-16,3-21-192 0,10-15 0 0,-23 30 0 15,12-18 0-15,1 1 0 0,10-13 128 0,-14 23 32 16,14-23 0-16,0 0 0 0,0 0-32 0,0 0 0 15,25 53 0-15,-25-53 0 0,0 0-128 0,67 26 128 16,-67-26-128-16,66 14 128 16,-28-7-480-16,1-1-96 0</inkml:trace>
  <inkml:trace contextRef="#ctx1" brushRef="#br0" timeOffset="-131329.54">23462 8247 36863 0,'-7'-38'3264'0,"1"8"-2608"0,3 11-528 0,2 10-128 15,1-1 1088-15,-2-11 192 0,-2-18 48 0,-6-23 0 16,-4-18-752-16,-7-11-128 0,-6-2-48 0,-7 5 0 16,-7 8-400-16,-7 1 0 0,-6 3 128 0,-6 3-128 15,5 14 0-15,-16-6 0 0,-20-6 0 0,-19 1-176 16,-13 2 176-16,-11 2-192 0,-8-2 192 0,-8 3-192 16,-7 0 192-16,11 10 0 0,8 5 0 0,-24-1-128 15,-21-1 128-15,-16 1 0 0,-7 3 0 0,-2 4 0 16,2 5 0-16,-3 6 0 0,-6 7 0 0,-9 9 0 0,-9 5 144 15,-2 11-144-15,1 8 192 0,-5 10-192 0,3 7 176 0,-4 10-176 16,-2 7 160-16,-2 11-160 0,-1 9 0 0,-5 15 128 16,-3 13-128-16,6 9 0 0,4 9 0 0,22-1 0 15,28-6 0-15,0 16 0 0,5 16 0 0,13 5 0 16,15 0 0-16,18 5 0 0,13 7 0 0,16-4 0 16,17-9 0-16,15 1 0 0,15 1 0 0,18-4 0 15,17-5 0-15,14-2 0 0,11-1 0 0,18 0 0 16,13 2 0-16,15-3 0 0,3-18 128 0,28 4-128 15,29 5 0-15,22-5 144 0,12-8-144 0,17-9 0 16,10-6 0-16,21-8 128 0,20 0-128 0,16-14 0 16,12-5 0-16,6-12 0 0,6-8 0 0,3-7 128 0,10-7-128 0,6-7 0 15,9-6 208-15,4-10-32 0,6-7-16 0,6-8 0 16,10-7 256-16,-1-7 48 0,0-3 16 0,-2-4 0 16,-2-5 224-16,-6-4 64 0,-7-4 0 0,-11-5 0 15,-8-2 0-15,-30-4 16 0,-25 1 0 0,8-15 0 16,0-10-48-16,-14-5-16 0,-16-3 0 0,-28-1 0 15,-25 0-16-15,-23-8 0 0,-16-9 0 0,-18 0 0 16,-15 1-64-16,-18-1-32 0,-13 2 0 0,-18-15 0 16,-18-12-480-16,-15-5-96 0,-5 13-32 0,-19-12 0 0,-21-15 0 0,-14-4 0 15,-7 7 0-15,-15-3 0 32,-24-5-432-32,-17 4-80 0,-12 7 0 0,-21 9-16 0,-19 8-1552 0,-27 13-304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1-29T19:33:18.61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1 1 4607 0 0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8:29:36.33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9T18:30:15.463"/>
    </inkml:context>
  </inkml:definitions>
  <inkml:trace contextRef="#ctx0" brushRef="#br0">5815 1036 23039 0,'-2'0'2048'0,"1"0"-1648"0,1 1-400 0,-1 1 0 0,1-1 1920 0,-2 2 288 15,-1 0 64-15,1 4 16 0,-3 4 48 0,1 5 16 16,1 5 0-16,0 7 0 0,2 8-1424 0,1 2-288 16,0 4-48-16,0 5-16 0,0 6-192 15,0 7-64-15,1-2 0 0,1 4 0 0,1 3-112 0,0 0-16 16,1 0-16-16,0-6 0 15,0-8-176-15,-1-7 192 0,0-3-192 0,0-2 192 0,0-1 48 0,-2-2 16 16,-1-36 0-16,4 49 0 0,-4-49 688 0,6 50 144 16,-6-50 16-16,5 46 16 15,-5-46-1696-15,6 40-320 0,-6-40-80 0,0 0-16 0,7 41 1584 16,-5-31 320-16,0-3 64 0,0-3 16 16,1-1-1984-16,-1-3-400 0,1 0-80 0,-1-3 0 15,1-1-304-15,-1-3-48 0</inkml:trace>
  <inkml:trace contextRef="#ctx0" brushRef="#br0" timeOffset="348.88">6072 1196 18431 0,'-1'-22'1632'0,"1"13"-1312"15,0 0-320-15,1 2 0 0,0 1 1040 0,1 2 144 0,-1 0 32 0,2 0 0 0,0-3 2096 0,3-1 416 16,1 1 96-16,1 5 16 0,1 2-1952 0,-9 0-384 15,0 0-80-15,0 0-16 0,38 55-752 16,-38-55-144-16,18 62-48 0,-18-62 0 0,16 83-16 0,-9-35 0 16,0 2 0-16,-2 9 0 15,2 12-144-15,2 6-48 0,-2 4 0 0,1-6 0 0,1-10-128 0,-1-9-128 16,1-6 192-16,-1-5-192 0,-1-3 256 0,-7-42-64 0,15 72-16 31,-15-72 0-31,11 65 128 0,-11-65 16 0,10 57 16 0,-10-57 0 16,7 44 48-16,-7-44 16 0,0 0 0 0,7 46 0 15,-7-46 0-15,0 0 0 0,0 0 0 0,0 0 0 16,0 0-160-16,0 0-48 0,0 0 0 0,0 0 0 16,-2 24-192-16,-2-29 0 0,0-2 0 0,-2-3-160 31,1-2-768-31,-4 0-160 0,1-2-16 0,-1-2-20640 0</inkml:trace>
  <inkml:trace contextRef="#ctx0" brushRef="#br0" timeOffset="1270.79">11025 1112 11967 0,'3'-4'1072'0,"-3"1"-864"0,0 2-208 0,0-1 0 0,1 1 1360 0,-1 1 240 0,1-1 32 0,2 1 16 32,-1 0 1808-32,-1 0 384 0,2 2 64 0,-2 3 0 0,-1-5-1344 0,0 0-256 0,0 0-64 0,12 59-16 31,-12-59-1328-31,5 55-256 0,-5-55-48 0,4 66-16 15,-4-66-224-15,5 71-48 0,-5-71-16 0,2 69 0 16,3-23-96-16,0 3-32 0,1 5 0 0,1-1 0 16,-1 0-160-16,-1-7 0 0,0-3 144 0,-5-43-144 15,8 66 128-15,-8-66-128 0,7 49 128 0,-7-49-128 0,0 0 128 0,10 53-128 16,-10-53 160-16,0 0-160 0,0 0 144 0,0 0-144 16,16 53 128-16,-15-47-128 0,2 0 0 0,-2-2 0 15,-1-1 0-15,2-2 0 16,-2 1-704-16,-2-2 0 0,1-2-16 0,-2 2-18304 15</inkml:trace>
  <inkml:trace contextRef="#ctx0" brushRef="#br0" timeOffset="1587.84">11433 900 35935 0,'0'-2'3200'0,"0"0"-2560"0,1 2-512 0,1 0-128 16,-2 2 240-16,0-1 16 0,1 2 16 0,1 2 0 16,-1 4 1136-16,-1-9 208 0,0 0 48 0,7 63 16 15,-7-63-880-15,4 84-176 0,1-26-48 0,-3 5 0 16,3 2-192-16,-3-8-32 0,1-4-16 0,1 5 0 16,1 6-80-16,2 2-32 0,4 4 0 0,-1-5 0 15,3-6 96-15,-2-7 0 0,-11-52 16 0,21 81 0 0,-21-81 48 0,19 58 16 16,-19-58 0-16,0 0 0 0,25 65-64 0,-25-65-16 15,0 0 0-15,0 0 0 0,24 63-96 0,-24-63-32 16,0 0 0-16,0 0 0 0,0 0-192 0,0 0 0 16,0 0 0-16,0 0 0 15,0 0-416-15,0 0-176 0,0 0-48 0,0 0-14272 16,0 0-2848-16</inkml:trace>
  <inkml:trace contextRef="#ctx0" brushRef="#br0" timeOffset="2923.76">7088 1419 20271 0,'2'-2'1792'0,"0"1"-1424"0,-1 1-368 0,1 0 0 0,-1 1 2112 0,1-1 368 0,0 2 64 0,4 1 16 15,3 2 64-15,0 4 32 0,-9-9 0 0,0 0 0 16,0 0-1584-16,54 63-320 0,-54-63-64 0,0 0-16 15,54 77-320-15,-54-77-64 0,42 67-16 0,-42-67 0 16,48 72-16-16,-48-72 0 16,45 67 0-16,-45-67 0 0,0 0-32 0,55 80-16 0,-55-80 0 0,0 0 0 0,48 63 32 0,-48-63 0 15,0 0 0-15,0 0 0 16,53 56-48-16,-53-56 0 0,0 0 0 0,0 0 0 0,0 0-48 16,0 0-16-16,55 44 0 0,-51-40 0 0,-1-1-128 0,-2-2 0 15,1 2 0-15,-2-1 128 0,-2-2 576 0,-1 0 96 16,-1 0 32-16,0 0 0 15,0-2-2240-15,-2-1-432 0,0 1-80 0,1-1-18016 0</inkml:trace>
  <inkml:trace contextRef="#ctx0" brushRef="#br0" timeOffset="3224.42">7567 1304 31327 0,'-3'0'1392'16,"1"0"272"-16,1 2-1328 0,-1-1-336 0,1 2 0 0,-2 0 0 15,-1 1 1728-15,-2 5 288 0,-4 5 48 0,-4 5 16 16,-3 7-752-16,-4 4-160 0,0 3-16 0,-3 4-16 16,-1 3-560-16,-2-1-128 0,0 4 0 0,0-2-16 0,2-2-112 15,1-3 0-15,2-4-16 0,3-4 0 0,2-4 48 0,3-5 16 16,1-2 0-16,0-2 0 15,2-1-64-15,0-2-16 0,1-2 0 0,0-2 0 0,1-1-288 0,-1-3 160 16,3 1-160-16,0-3 128 0,2 1-128 0,-1-1 0 16,3-2 0-16,0 0 0 15,2-2-608-15,1-1-48 0,1 2-16 0,2-2-13152 16,1 0-2640-16</inkml:trace>
  <inkml:trace contextRef="#ctx0" brushRef="#br0" timeOffset="3748.25">8900 1655 12895 0,'-3'-2'1152'0,"0"1"-928"0,1 1-224 0,0 0 0 0,2 0 1456 0,2 0 240 0,-1 0 48 0,0 0 16 16,2 0 1744-16,3 0 336 0,2 1 80 0,5 1 16 15,1-2-1552-15,3 0-304 0,4 0-64 0,2 0-16 16,2-2-1104-16,2 1-240 0,1 2-32 0,-1-1-16 15,0 0-128-15,-1 2-32 0,0-1 0 0,1 1 0 16,-3 0-80-16,-1 0-32 0,-3 1 0 0,-2-1 0 16,-2 0-160-16,-4 1-48 0,0-2 0 0,-5 2 0 15,0-2-128-15,-3 1 0 0,-1-1 0 0,-2-1 0 16,1 2 0-16,-2-2-176 0,-2 0 16 0,1 0 0 16,-2-2-560-16,0 2-112 0,0-1-32 0,-1 1-18528 15</inkml:trace>
  <inkml:trace contextRef="#ctx0" brushRef="#br0" timeOffset="4303.35">9749 1345 14735 0,'0'-17'640'0,"0"10"160"0,0 2-640 0,0-1-160 0,0 2 0 0,-1 1 0 16,-1 2 2240-16,2-2 432 0,-1-2 80 0,-1 1 0 16,0 3 432-16,-1 2 80 0,1 2 0 0,0 4 16 0,2 4-1792 0,-2 2-352 31,2 4-80-31,0-17-16 0,0 0-640 0,9 61-128 0,-9-61-16 0,0 0-16 0,0 0-240 0,28 80 0 16,-28-80 128-16,0 0-128 0,44 63 0 0,-44-63 0 15,0 0 0-15,53 39 0 0,-53-39 0 0,0 0 0 31,53 16 128-31,-35-16-128 0,2-3 0 0,-2-3 176 0,2-2-176 0,-3-4 160 0,-2 3 128 0,1-6 32 16,-1-2 0-16,2-4 0 0,-1-1 128 0,-3-2 16 16,-1-2 16-16,-3 1 0 0,-2-2 96 0,-3-1 32 15,-1-1 0-15,-3 1 0 0,-3 3 96 0,0 1 0 0,-1 4 16 16,0 3 0 0,0 4-128-16,-1 3-16 0,1 5-16 0,0 2 0 0,1 3-304 0,0 4-48 0,2 2-16 0,1 5 0 31,3 3-192-31,-2 3 0 0,-1-17 0 0,0 0 0 15,11 67 0-15,-11-67 0 0,7 66 0 0,-7-66 0 16,6 100 0-16,-2-39-128 0,-2 5 128 0,1 1 0 16,-2-8 0-16,-1-5-192 0,0-54 192 0,-1 90-160 15,1-90 160-15,-6 74 0 0,6-74 0 0,-7 58 0 16,7-58 0-16,-7 43 0 0,1-21 0 0,-2-1 0 0,-1-3 0 16,-2 1 0-16,1-4 0 0,-1-1 128 0,-1-1 112 15,0-3 16-15,-1 0 16 0,0-3 0 0,1-2-96 0,-1-2-32 16,0-3 0-16,-1-1 0 0,1-2-144 0,-1-1-144 15,0-2 144-15,0-1-208 16,1-1-1008-16,2 1-208 0,4-2-48 16,1 1-20496-16</inkml:trace>
  <inkml:trace contextRef="#ctx0" brushRef="#br0" timeOffset="4937.41">12362 2005 16575 0,'0'0'1472'0,"2"0"-1168"0,-1 0-304 0,-1 0 0 0,0 0 1792 0,2 0 320 0,-1 0 48 0,1 0 16 16,0 0 64-16,3 0 32 0,-3 0 0 0,1 2 0 15,0-2-672-15,-3 2-144 0,-3 1-32 0,-1 1 0 16,-3 2-368-16,-2 1-80 0,-3 3-16 0,-4 3 0 15,5-3-480-15,0 0-96 0,-1-1-32 0,0 4 0 16,0 1 32-16,2 2 0 0,2 1 0 0,4-2 0 16,1 2-128-16,4-3-32 0,-1-14 0 0,0 0 0 15,0 0-32-15,0 0 0 0,61 60 0 0,-61-60 0 0,51 15 64 0,-51-15 16 16,69 10 0-16,-28-8 0 0,-1 0 32 0,1 0 0 16,0-2 0-16,1 0 0 0,-1 0 16 0,-4 1 0 15,-3-1 0-15,-5 2 0 0,-3-1-96 0,-5 0-16 16,-3 1 0-16,-5 1 0 0,-3-1-208 0,-3 0 144 15,-6 2-144-15,-4 0 128 0,-2 1-128 0,-4-1-192 0,-2 0 32 0,-2 0-14432 32,-2 2-2896-32</inkml:trace>
  <inkml:trace contextRef="#ctx0" brushRef="#br0" timeOffset="5937.77">12193 1861 7359 0,'4'-1'656'0,"-2"1"-528"0,0 0-128 0,1 0 0 0,0-2 1024 0,-2 2 192 16,2-1 16-16,3 1 16 0,2-2 1808 0,7 0 352 15,2-1 80-15,4-2 16 0,1 0-880 0,2-1-192 0,0 1-16 0,2-1-16 16,-2 0-816-16,-2 2-176 0,0 1-16 15,-4 0-16-15,0 5-704 0,-4 1-144 0,1 2-16 0,-4 2-16 16,-3 0-224-16,-1 3-32 16,-2 2-16-16,-3 0 0 0,-2 4-224 0,-4-1 176 0,0 2-176 0,-4 0 160 15,-2 3-160-15,-2 1 0 0,-2 2 0 0,1-2 0 16,4-5 0-16,-1-1 0 0,0 1 0 0,1-1 0 16,2-1 0-16,2-1 0 0,2-2 128 0,0-1-128 15,2-1 144-15,1-4 0 0,2 0 0 0,3-3 0 0,0 0 32 16,1-2 0-16,1 0 0 0,1 0 0 0,1-2-176 15,-1 2 128-15,-1-1-128 0,1 1 128 16,-3 0-480-16,1 1-96 16</inkml:trace>
  <inkml:trace contextRef="#ctx0" brushRef="#br0" timeOffset="6763.96">7137 2892 6447 0,'-3'9'576'0,"0"1"-576"0,1-3 0 0,-1-2 0 15,0 1 1136-15,-1 5 112 0,-5 8 32 0,-3 12 0 16,-7 13 688-16,-2 2 144 0,-2 4 16 0,2-1 16 15,-3 2-544-15,2 0-96 0,-2 1-32 0,1-1 0 16,3-3-944-16,2-4-192 0,4-5-32 0,1-3-16 16,2-4-160-16,1-5-128 0,1-2 144 0,1-2-144 15,1 0 224-15,1-5-48 16,-1 0-16-16,0-1 0 0,0 2 96 0,0 0 0 0,0 0 16 0,-2-2 0 0,2 1-272 0,0-1 0 16,2-1 0-16,-1-4-144 15,0 0-960-15,2-2-192 0,1-3-48 0,2-3-9184 16</inkml:trace>
  <inkml:trace contextRef="#ctx0" brushRef="#br0" timeOffset="7223.85">6833 2905 15663 0,'12'-7'688'0,"-5"3"144"0,1-1-656 0,-1 1-176 0,0 1 0 0,-1-1 0 0,0 1 1824 0,8-4 336 16,7-4 64-16,9-5 16 0,4-2 320 0,1-2 80 16,0-1 16-16,-4 1 0 0,0 1-1184 0,-2 0-256 15,-7 4-32-15,-1 2-16 0,-4 0-464 0,0 2-80 32,0 0-32-32,-3-1 0 0,-2 5-336 0,-5 3-64 15,-2 1 0-15,-2 2-16 0,0 4-32 0,-2 1 0 16,-2 4 0-16,0 4 0 0,-2 3-144 0,0 4 128 15,0 2-128-15,2 4 128 0,1-25-128 0,3 52 0 0,-3-52 0 0,0 0 0 16,24 81 0-16,-24-81 0 0,0 0 0 0,46 62 0 16,-46-62 0-16,0 0 0 0,0 0 0 0,61 45 0 15,-48-39 0-15,-1 0 0 0,-2-2 0 0,0-1 128 16,-1 1-128-16,-2-1 0 0,-2 0 0 0,0-1-18272 16</inkml:trace>
  <inkml:trace contextRef="#ctx0" brushRef="#br0" timeOffset="7731.8">10123 2683 5519 0,'3'-1'496'0,"-3"2"-496"0,2 3 0 0,-2-1 0 0,1 0 1856 0,-1 1 256 15,1 2 64-15,-1 4 16 0,0-10-416 0,0 0-96 16,5 78-16-16,-5-78 0 0,5 82-48 16,-5-82-16-16,9 83 0 0,-9-83 0 0,8 80-448 0,-8-80-112 15,10 75-16-15,-10-75 0 0,12 82-384 0,-12-82-96 16,16 86-16-16,-16-86 0 0,23 81-272 0,-23-81-48 15,23 71-16-15,-23-71 0 0,0 0 240 0,28 79 32 16,-28-79 16-16,0 0 0 0,0 0-128 0,23 68-32 0,-21-57 0 0,0 0 0 16,-1-2-128-16,-1-2-48 0,-1-2 0 0,-2 0 0 31,0-4-496-31,-1-1-96 0,-2-1-32 0,-1-4-14528 0</inkml:trace>
  <inkml:trace contextRef="#ctx0" brushRef="#br0" timeOffset="8271.85">10010 2485 8287 0,'0'3'368'0,"-1"-1"80"0,0 2-448 0,-1 0 0 0,1 0 0 0,-2 1 0 16,0 0 768-16,-3 4 64 0,-2 6 0 0,-3 4 16 16,-5 6 832-16,-1 3 176 0,0 5 16 0,-3 4 16 15,2 2-864-15,1-2-160 16,2-3-32-16,2-5-16 0,3-3-544 0,2-4-96 0,2-3-32 0,2-5 0 15,1-3 240-15,1-4 32 0,2-2 16 0,-1-4 0 16,2-1 64-16,-1-1 16 0,2-5 0 0,-4 0 0 31,2-2-144-31,-1-1-32 0,0-2 0 0,1 0 0 16,-2-1-336-16,2 0 0 0,0-1 0 0,0-3 0 16,0-1 0-16,0 1 0 0,2-1-192 0,-1-2 64 0,2 2 128 0,0-1-208 15,1 1 80-15,2-3 128 0,2 0-224 0,3 1 80 16,1 2 16-16,0 1 0 0,4 5 128 0,1 2 0 15,0 2 0-15,3 4-128 0,4 3 576 0,2 3 112 16,-26-3 16-16,50 13 16 0,-50-13 176 0,0 0 48 16,65 27 0-16,-65-27 0 0,55 30 336 0,-55-30 80 15,58 32 16-15,-58-32 0 0,55 30 240 0,-55-30 48 0,0 0 16 16,73 29 0-16,-73-29-768 0,0 0-144 0,60 12-48 16,-43-12 0-16,-2 0-272 0,-2-2-64 0,-2-1-16 0,1-1 0 15,-4 0-240-15,0-2 0 0,1 2 0 0,-2-2 0 31,0 1-560-31,-3 0-48 0</inkml:trace>
  <inkml:trace contextRef="#ctx0" brushRef="#br0" timeOffset="24214.44">6381 4549 9215 0,'2'-1'816'0,"-2"0"-656"0,0-1-160 0,0 2 0 0,0 0 960 0,0 0 144 16,0-1 48-16,0 1 0 0,1 0 880 0,1 3 176 31,0 1 32-31,3 3 16 0,-1 3-288 0,0 0-64 15,2 4-16-15,-1 0 0 0,1 2-544 0,-6-16-128 16,0 0 0-16,0 0-16 0,27 63-272 0,-27-63-48 16,0 0-16-16,0 0 0 0,23 68-272 0,-23-68-48 0,0 0-16 15,9 68 0-15,-9-68-272 0,2 51-64 0,-1-32-16 0,-1 1 0 16,2 1-176-16,-2 2 160 0,0 1-160 0,0-24 160 16,1 52-32-16,-1-52 0 0,0 55 0 0,0-55 0 15,1 60 0-15,-1-60-128 0,2 59 192 0,-2-59-64 16,1 59-128-16,-1-30 160 0,0-5-160 0,0 4 160 15,0-28-160-15,0 63 128 0,0-63-128 0,0 57 128 0,0-57-128 16,2 73 128-16,-2-73-128 0,3 82 128 0,-3-82-128 0,4 89 160 16,-3-45-160-16,-1-44 160 0,4 89-160 0,-2-42 128 15,-1 1-128-15,-1 1 128 0,2-1-128 0,-2 2 0 16,1 1 0-16,0 2 128 0,1 7-128 0,1-1 0 16,0-3 0-16,-1-2 0 0,1-4 0 0,-1-4 0 15,0 2 128-15,0 2-128 0,2 5 0 0,-1 3 160 16,1 4-160-16,0 3 160 0,1-3-160 0,-4-3 160 15,0-2-160-15,-1-5 160 0,0-7-160 0,0 6 0 16,0 9 0-16,0 2 0 0,0 3 0 0,0-3 0 0,0-4 128 16,0-2-128-16,0 1 0 0,0-2 0 0,-1 0 0 0,2-1 0 15,-1 4 0-15,3-2 0 0,-1 1 0 0,-1-2 0 16,2-2 0-16,-2 0 0 0,1-4 0 0,-1-1 0 16,1-1 0-16,-2-3 0 0,1-1 128 0,0 3-128 15,2 0 0-15,0 1 0 0,-3-47 0 0,9 89 0 16,-9-89 0-16,8 80 0 0,-8-80 0 0,6 63 128 15,-6-63 0-15,2 60 0 0,-2-60 0 0,2 60 0 16,-2-60 32-16,1 49 0 0,-1-49 0 0,2 55 0 16,-2-55-32-16,0 54-128 0,0-27 192 0,0-27-64 15,1 49-128-15,-1-26 160 0,0 1-160 0,0-3 160 0,2 0-160 0,-1-1 192 16,0 0-192-16,1-1 192 0,-1-2-192 0,1 0 192 16,-1 0-192-16,2-1 192 0,-2 1-192 0,-1-2 128 15,2 2-128-15,-1 0 128 0,0 0-128 0,1-1 0 16,-2-2 144-16,1 0-144 0,1 0 0 0,-1-1 0 15,1-2 0-15,-2 0 128 0,1 1-128 0,0 0 0 16,1-2 0-16,-1 0 0 0,1 0 0 0,-2-1 0 16,0-1 0-16,-2-2 0 0,1-1 0 0,-1 0-192 15,-2-3 64-15,0 0 0 16,0-2-560-16,-2-3-96 0</inkml:trace>
  <inkml:trace contextRef="#ctx0" brushRef="#br0" timeOffset="24913.7">6459 4684 2751 0,'4'-3'256'0,"-2"-1"-256"0,-2-1 0 0,-2 4 0 0,2 0 704 0,0-2 112 15,0-3 16-15,0-4 0 0,0 0 576 0,-1-1 112 16,-1 3 16-16,1 0 16 0,-2 4-384 0,0 0-80 0,1 3 0 0,-1-1-16 15,0 1 16-15,0 1 16 0,0 0 0 0,0-2 0 16,1 2 96-16,-1 0 16 0,1 0 0 0,1-1 0 16,1 1-32-16,0-1 0 0,3-1 0 0,0 1 0 15,2-2 160-15,2-1 16 0,0-1 16 0,3 0 0 16,2-1-224-16,0 0-32 0,1 1-16 0,0 1 0 16,-1-1-320-16,3 0-64 0,-4 2-16 0,2-1 0 15,-2 2-384-15,-3-1-64 0,2 2-32 0,-3 0 0 16,2-1-224-16,-4 2 0 0,2-1 128 0,-2 1-128 15,0 1-288-15,0 1-96 16,-1 0-32-16,-1 4-17040 0</inkml:trace>
  <inkml:trace contextRef="#ctx0" brushRef="#br0" timeOffset="25643.01">6692 9394 7359 0,'-3'1'656'0,"0"-1"-528"0,2 0-128 0,1 0 0 0,0 2 1904 0,-1 0 336 16,-2 0 80-16,-1 1 16 0,-1 1 640 0,1 0 128 15,0 2 32-15,2-2 0 0,0 0-1136 0,2 1-208 16,0-1-64-16,1 1 0 0,0 1-416 0,1-2-96 15,1 1 0-15,0-3-16 0,-2 1-480 0,2 0-80 16,1-2-32-16,0 1 0 0,0-2-176 0,2 0-48 16,1-3 0-16,0 0 0 15,0 0-144-15,2-1-48 0,1-1 0 0,0-1 0 0,2 0-192 0,1-1 176 16,0 1-176-16,-2 1 160 0,-1 1-160 0,0 1 0 16,0 0 0-16,-3 0-12464 15,0 2-2512-15</inkml:trace>
  <inkml:trace contextRef="#ctx0" brushRef="#br0" timeOffset="26850.01">7090 4574 5519 0,'6'-6'496'0,"-3"3"-496"0,0 0 0 0,-2 2 0 0,1-1 1888 0,-1 1 288 16,0 1 48-16,4-1 16 0,0 1 384 0,4-2 64 15,1 2 32-15,1-1 0 0,3 2-928 0,2-1-192 16,1 2-48-16,1-2 0 0,2 1-144 0,0-1-48 0,1 1 0 0,0-1 0 16,0 0-192-16,0 0-32 0,0 0-16 0,-1 0 0 15,1 0-352-15,1 0-80 0,-3 0-16 16,-2 0 0-16,0-1-304 0,-3 1-64 0,1 0-16 0,-3 0 0 16,0-1-160-16,-3 1-128 0,3 0 192 0,-2 1-192 15,-2-1 192-15,1 1-192 0,-2 2 192 0,0 1-192 16,0 1 160-16,-2 2-160 0,1 0 128 0,0 0-128 15,1 3 0-15,-2 0 128 0,1 1-128 0,0 0 0 16,-2 1 0-16,0 2 0 0,0 0 128 0,-4-14-128 0,0 0 0 16,0 0 0-16,15 68 0 0,-14-51 0 0,-1-17 0 0,0 0 0 15,0 0 0-15,6 76 0 0,-5-62 0 0,-1 4 0 16,-1 4 0-16,1-22 0 0,-2 50 0 0,2-50 0 16,-3 53 0-16,3-53 0 0,-4 59 0 0,4-59 0 15,-4 65 0-15,0-31 0 0,4-34 0 0,-7 68 0 16,7-68 0-16,-6 66 0 0,6-66 0 0,-3 79 0 15,3-79 0-15,-1 81 0 0,1-81 0 0,-2 80 0 16,2-80 0-16,0 99 0 0,0-42 0 0,0 2 192 0,2 0-192 0,-1 1 192 16,1-2 0-16,-1-6 16 0,-1-52 0 0,6 104 0 15,-2-41 0-15,2 4 0 0,1 4 0 0,0 0 0 16,0-4-80 0,-2-10 0-16,-5-57-128 0,9 97 192 0,-3-34-192 0,1 6 176 0,1 3-176 0,1 1 160 15,-1-3-160-15,-1-5 0 0,-1-7 144 0,-1 1-144 16,1 4 0-16,-2 4 0 0,2 2 0 0,0 2 0 15,-1-2 0-15,-1 0 0 0,1-5 0 0,-2-9 0 16,-3-55 0-16,5 103 0 0,-1-39 0 0,1 6 0 16,0 1 0-16,1-3 0 0,1-6 0 0,0-3 0 15,0 0 0-15,-1 1 0 0,1 1 0 0,0-1 0 0,1 0 0 0,-1-1 0 16,1 0 0-16,-8-59 0 0,14 112 0 0,-14-112 0 16,14 102 0-16,-14-102 0 0,12 89 0 0,-12-89 0 15,15 96 0-15,-15-96 0 0,15 103 0 0,-15-103 0 16,16 100 0-16,-16-100 0 0,25 89 0 0,-25-89 0 15,20 78 0-15,-20-78 0 0,8 72 0 0,-8-72 0 16,5 61 0-16,-5-61 0 0,4 56 0 0,-4-56 0 16,1 58 0-16,-1-58 0 15,2 52 960-15,-2-52 112 16,0 0 16-16,1 68 16 16,-1-48-1552-16,-1-3-320 0,-2-2-64 0,1-2-16 0,-2 0 848 0,0-3 192 0,-2-2 16 0,-1-1 16 15,-1-1 112-15,-4-2 32 0,0 0 0 0,-5 1 0 16,-3-3-16-16,-4 3 0 0,-1-2 0 0,-4-1 0 15,-2 0-112-15,-4-1-32 0,1 2 0 0,0-2 0 16,3 2-208-16,0-1 128 0,0-2-128 0,4 0 0 16,3 1 0-16,6-1 0 0,2-1 0 0,3 1 0 15,5 1-384 1,2-1-64-16,2 0 0 0,1 0-16 0,5-1-784 0,5 1-160 16</inkml:trace>
  <inkml:trace contextRef="#ctx0" brushRef="#br0" timeOffset="28200.7">9972 4364 11967 0,'0'3'1072'0,"0"-1"-864"0,0 0-208 0,-1 1 0 0,1 2 1456 0,0-1 240 0,-2 3 48 0,2 6 16 16,-1 8 80-16,1-21 16 0,0 63 0 0,0-63 0 15,4 77-768-15,-4-77-128 0,7 76-48 0,-7-76 0 16,10 76-352-16,-10-76-80 0,14 79-16 0,-14-79 0 16,10 64-80-16,-10-64-32 0,0 0 0 0,16 97 0 15,-16-97 0-15,11 85 0 0,-11-85 0 0,13 91 0 16,-13-91 48-16,8 84 16 16,-8-84 0-16,5 84 0 0,-5-84-96 0,0 86-32 0,0-86 0 0,-2 75 0 0,2-75-32 0,-3 103 0 15,0-44 0-15,2 2 0 0,0-2 64 0,-2-1 16 16,1-6 0-16,2-52 0 0,-2 92 112 0,2-92 32 15,0 112 0-15,1-46 0 0,3 4-32 0,0-4-16 0,2-4 0 16,-6-62 0-16,10 117-208 0,-10-117-32 0,8 95-16 0,-8-95 0 31,9 106-176-31,-3-44 128 0,-2 3-128 0,1 1 128 16,0-5-128-16,-5-61 0 0,4 113 0 0,-4-113 0 0,0 105 0 0,0-50 0 0,0 7 0 0,0 2 0 16,0-1 0-16,0 1 0 0,1-5 0 0,-1-59 0 15,3 95 0-15,-3-95 0 0,3 94 0 0,-3-94 0 31,7 113 0-31,-3-50 0 0,1 0 0 0,-1-2 0 0,-4-61 0 0,5 112 0 0,-5-112 0 0,5 104 0 16,-5-104 0 0,3 91 0-16,-3-91 0 0,4 108 0 0,-4-108 0 15,7 109 0-15,-7-109 0 0,4 100 0 0,-4-100 0 0,-3 87 0 16,3-87 0-16,0 76 0 0,0-76 160 16,6 76-160-16,-6-76 192 0,10 72-192 0,-10-72 192 0,1 71-64 15,-1-71 0-15,6 68-128 0,-6-68 192 0,8 63-192 16,-8-63 192-16,0 0-192 0,12 76 144 0,-12-76-144 15,0 0 0-15,8 64 144 0,-8-64-144 0,0 0 0 16,0 0 0-16,17 81 0 0,-17-81 0 0,0 0 0 16,0 0 0-16,0 73 0 0,-1-55 0 0,-1-1 0 15,1-1 128-15,-2 1-128 0,2 0 0 0,-1-2 0 0,2 1 144 0,-1-2-144 16,1 0 160-16,0-1-32 0,0 1-128 0,0 0 192 16,-2-1-64-16,2 1 0 0,0-1-128 0,0 1 192 15,0 1-192-15,0 1 144 0,2 1-144 0,-2 0 128 16,1-2-128-16,-4 2 0 0,-1 2 0 0,3-2 0 15,1-17 0-15,0 0 0 0,0 0 0 0,0 0 0 16,19 69 0-16,-16-59 0 0,2 1 0 0,-3-2 0 16,3-1 128-16,-3-2-128 0,1-2 128 0,0 0-128 15,1 0 256-15,1-1-16 0,-1 1-16 0,0-2 0 16,0-1 16-16,0 1 0 0,1-1 0 0,-2-1 0 0,-1 0-80 0,3-1-16 16,-3-1 0-16,3 1 0 0,-3-1-16 15,1 0-128-15,-1-1 192 0,1 1-64 0,-2 0-128 0,0 0 0 16,1 1 0-16,-1-1 128 0,-1 1-128 0,2-1 0 15,0 2-160-15,1 0 160 0,1 0-304 0,1 0 48 16,0 0 0-16,2 2 0 0,1-2 0 0,1 0 0 16,3 0 0-16,-1 0 0 0,2 0 128 0,1 0 128 15,3 0-192-15,0 0 192 0,1-2 0 0,-1 2 0 0,0 0 0 16,0 0 0-16,1 2 0 0,-1-1 0 0,2 1 0 0,-1-1 0 16,-1 2 128-16,-1-2-128 15,-1 1 0-15,1-2 0 0,-5 1 0 0,2-1 128 0,-2 0-128 0,0-1 0 16,-1 1 0-16,-3 0 0 0,0-2 0 0,-1 2 0 15,-3 0-336-15,0 0-16 0,-2 0 0 0,0 2 0 32,-1-1-464-32,0 1-80 0</inkml:trace>
  <inkml:trace contextRef="#ctx0" brushRef="#br0" timeOffset="28737.68">9913 4444 16575 0,'6'1'1472'0,"-1"-1"-1168"0,-1-1-304 0,-1-1 0 0,2 1 1984 0,0-2 320 0,5-1 80 0,7-3 16 32,7-2 496-32,3-4 112 0,3 1 0 0,-4 0 16 0,1 1-1712 0,-3 1-352 0,-1 2-64 0,-3 2 0 15,-2 2-896-15,-2 1 0 0,-4 4-128 0,-3 1-17216 16</inkml:trace>
  <inkml:trace contextRef="#ctx0" brushRef="#br0" timeOffset="29594.29">11210 4393 13823 0,'1'-5'1216'0,"-1"4"-960"0,2 0-256 0,-1-1 0 15,2 1 1664-15,0 1 272 0,1 0 64 0,3 0 16 16,4 1 304-16,6 1 64 0,3-1 16 0,3 0 0 15,1 4-960-15,-2-1-192 0,2 2-32 0,-1-2-16 16,1 1-816-16,-2 0-144 0,2 0-48 0,-1 0 0 16,0-1-192-16,-2 0 0 0,-1 2 0 0,-2-2 0 15,-2 0 256-15,-2 2 16 0,0 1 0 0,1 0 0 16,-15-7 112-16,0 0 0 0,0 0 16 0,48 51 0 16,-48-51-144-16,0 0-16 0,0 0-16 0,16 90 0 15,-16-90-224-15,-4 55 144 0,4-55-144 0,-7 54 128 0,7-54-128 0,-9 58 0 16,9-58 0-16,-7 65 0 0,7-65 0 0,-8 89-224 15,5-37 80-15,6 8 16 16,1 3-240-16,3 2-32 0,0-1-16 0,3-1 0 0,0 2 160 0,1-1 16 16,0-1 16-16,5 8 0 0,1 5 224 0,0 2 0 15,1 0 0-15,-4-2-144 0,-4-5 480 0,0 6 112 0,0 10 0 0,-3 0 16 16,-6 2 0-16,5-3 0 0,2-8 0 0,1 3 0 16,-1 5-16-16,0 4-16 0,0 8 0 0,0-5 0 15,1-10-128-15,-2-2-32 0,-3 2 0 0,-1 9 0 16,3 10-128-16,-2-1-16 0,-3-6-128 0,4-9 192 15,0-4-192-15,1 9 0 0,0 12 0 0,-2-2 0 16,1-12 0-16,0-1 0 0,-1 7 0 0,0 1 0 16,0 4 0-16,-1-1 0 0,0-6 0 0,4-1 0 15,0-3 0-15,2 1 0 0,1 4 0 0,1-4 0 16,-1-4 0-16,1-4 0 0,2 2 0 0,-1-7 0 16,-2-1 0-16,0-1 0 0,3 3 128 0,2-4-128 0,1-4 0 0,-7-2 128 31,-8-2-128-31,3-5 0 0,-4-61 176 0,14 116-176 0,-4-54 192 0,-1 0-192 0,-2-1 192 0,-7-61-64 15,19 110 0-15,-19-110-128 0,13 91 224 0,-13-91-64 16,3 86-16-16,-3-86 0 0,-4 83-16 0,4-83 0 16,0 76 0-16,0-76 0 0,0 71 0 0,0-71 0 15,3 65 0-15,-3-65 0 0,0 0 32 0,4 81 0 16,-4-81 0-16,0 0 0 0,1 63-16 0,-1-63 0 16,0 0 0-16,-12 48 0 0,6-34 64 0,-1-1 16 0,-2 0 0 0,-1-3 0 15,1-2 0-15,-3-1 0 0,-3 0 0 0,-4-1 0 16,-3 0-80-16,-5-2-16 0,-3-1 0 0,-2-2 0 15,-4 2-128-15,1-2 128 0,0 1-128 0,-5-2 128 16,-8 0-128-16,-1-2-144 0,1 1 144 0,0-1-208 31,3 0-224-31,1-1-32 0,1 1-16 0,1 0 0 0,5-1-288 0,1 1-64 16</inkml:trace>
  <inkml:trace contextRef="#ctx1" brushRef="#br0">18420 8494 0,'0'0'0,"63"-45"15,-63 45-15,0 0 16</inkml:trace>
  <inkml:trace contextRef="#ctx0" brushRef="#br0" timeOffset="39489.32">18527 2816 23039 0,'0'0'2048'0,"0"1"-1648"0,0 1-400 0,0 1 0 0,0 0 1056 0,-1 1 128 16,1 3 32-16,0-7 0 0,-6 38 1632 0,6-38 336 31,-7 62 64-31,4-28 16 0,2 1-2080 0,-1 5-416 0,1 5-64 0,1 2-32 16,0-3-352-16,3-1-80 15,0 4-16-15,1-3 0 0,0 2-64 0,-4-46-16 16,11 81 0-16,-11-81 0 0,13 68 96 0,-13-68 16 0,13 52 0 0,-13-52 0 16,0 0 48-16,14 56 16 0,-14-56 0 0,0 0 0 15,0 0-112-15,20 57-16 0,-20-57 0 0,0 0 0 16,0 0-192-16,0 0-240 0,0 0 48 0,0 0 16 16,0 0-704-1,0 0-144-15</inkml:trace>
  <inkml:trace contextRef="#ctx0" brushRef="#br0" timeOffset="39966.21">18441 2995 6447 0,'1'-12'576'0,"1"5"-576"15,-1 1 0-15,1 2 0 0,1 0 2736 0,-2 1 432 16,3-2 96-16,2 0 0 0,4-4 1120 0,1-1 224 15,2 5 32-15,-2 2 16 0,-11 3-2288 0,0 0-448 0,0 0-80 0,0 0-32 16,44 52-1024-16,-44-52-208 16,0 0-32-16,25 67-16 0,-25-67-112 0,0 0-32 15,33 73 0-15,-33-73 0 0,34 58-128 0,-34-58-48 0,48 69 0 0,-48-69 0 16,56 72-80-16,-56-72 0 0,67 70-128 0,-67-70 192 16,65 56-192-16,-65-56 128 0,60 47-128 0,-60-47 0 15,54 38 128-15,-54-38-128 0,0 0 0 0,61 38 0 16,-61-38 144-16,0 0-144 0,0 0 128 0,63 34-128 15,-63-34 176-15,0 0-48 0,0 0-128 0,0 0 192 16,54 11 32-16,-54-11 0 0,0 0 0 0,0 0 0 0,32-10 144 0,-24 5 16 16,-1-2 16-16,0-3 0 0,-2-2 16 0,1 0 0 15,0-4 0-15,-4-2 0 0,1-3 16 0,-1-2 0 16,-2 0 0-16,-2-1 0 0,1 0 96 0,-5-1 32 16,2-5 0-16,0-2 0 0,-2-4-80 0,2-3-16 15,-2-8 0-15,2-1 0 0,-2 3-192 0,1 1-32 16,-1 3-16-16,-1 6 0 0,0 4 336 0,1 5 64 15,-1 7 16-15,0 2 0 0,0 4-512 0,1 2-96 16,1 4-32-16,0 2 0 0,1 3 0 0,0 2 0 0,1 1 0 0,0 2 0 31,2 4-1280-31,1 1-240 0,0 2-48 0,0-10-16 16,0 0-528-16,0 0-96 0</inkml:trace>
  <inkml:trace contextRef="#ctx0" brushRef="#br0" timeOffset="40346.5">19810 2798 17503 0,'-2'-9'1552'0,"1"5"-1232"0,0 1-320 0,-1 3 0 0,2 0 1664 0,-1 2 256 15,-1 0 64-15,0 4 16 0,0 4 1680 0,2-10 336 0,-5 39 64 0,5-39 16 16,-5 61-2544-16,5-61-496 0,2 68-96 0,-2-68-32 16,5 75-320-16,-5-75-64 0,9 72-16 0,-9-72 0 15,13 75-192-15,-13-75-32 0,17 85-16 0,-17-85 0 16,18 79-160-16,-18-79-128 15,17 63 144-15,-17-63-144 0,0 0 128 0,18 68-128 0,-18-68 0 16,0 0 144-16,0 0-144 0,0 0 0 0,14 57 0 0,-14-53 0 16,2 1-448-1,-2-5 0-15,1 0-16 0,1-2 0 0,0-3-688 16,0-2-128-16</inkml:trace>
  <inkml:trace contextRef="#ctx0" brushRef="#br0" timeOffset="40757.65">19811 2830 33167 0,'0'-3'1472'0,"0"2"304"0,2 1-1424 0,-1 0-352 16,1 0 0-16,-2 1 0 0,1 2 1760 0,-1-3 288 16,0 0 48-16,0 0 16 0,37 54-976 0,-37-54-192 15,36 54-48-15,-36-54 0 0,46 63-384 0,-46-63-96 16,52 72-16-16,-52-72 0 0,56 74-240 0,-56-74-160 0,60 76 192 15,-60-76-192-15,68 79 128 0,-68-79-128 0,63 69 0 0,-63-69 0 16,58 57 0-16,-58-57 0 0,51 44 0 0,-51-44 0 16,0 0 128-16,65 45-128 0,-65-45 0 0,0 0 0 15,0 0 176-15,61 28-32 0,-61-28 0 0,0 0 0 16,0 0 304-16,0 0 48 0,52 3 16 0,-44-9 0 16,-2 1 224-16,0-4 48 0,-1-1 16 0,2-3 0 15,-2-1 176-15,-3-3 48 0,3 2 0 0,-3-5 0 16,1-5 80-16,-1-4 32 0,1 0 0 0,-3-8 0 15,0-7-912-15,0-2-160 0,-3-2-64 0,0-1 0 0,-1 4 0 0,-1 0 0 16,0 3 0-16,-1 2 0 0,-1 6 0 0,1 5 0 16,1 2 0-16,-1 4 0 0,2 5 0 0,0 1 0 15,-1 3 0-15,1 1 0 0,0 2 0 0,-2 2 0 16,-1 2 0-16,2 3 0 0,-1 1 0 0,-1 3 0 16,-2 3 0-16,1 1 0 15,-2 3-2128-15,-1 3-432 0,-3 4-64 0,-5 3-20928 0</inkml:trace>
  <inkml:trace contextRef="#ctx0" brushRef="#br0" timeOffset="41137.39">18174 4189 31327 0,'-14'-10'1392'0,"7"6"272"0,1 1-1328 0,3 0-336 0,3 1 0 0,2 0 0 0,2 1 1696 0,5-2 272 0,-9 3 48 0,49-10 16 0,-2 2-528 0,15-1-96 16,14 1-32-16,21-4 0 0,21 1-464 0,10 0-80 16,8 1-32-16,2 0 0 0,1 3-64 0,1 0-16 15,2 0 0-15,-10 1 0 0,-12 0-112 0,8-1-32 16,16 0 0-16,-4-1 0 0,-13-1 112 0,1 1 16 15,0 1 0-15,-5-2 0 0,-11 2-128 0,-11-1 0 16,-6 2-16-16,-10-1 0 0,-9 1 272 0,-4 1 64 16,-4-2 16-16,-6 1 0 0,-7 0-720 0,-7 1-144 15,-7 1-48-15,-41 4 0 0,69-7 0 0,-69 7 0 0,50-8 0 0,-50 8 0 16,0 0 0-16,39-8 0 16,-34 5 0-16,-5-1 0 15,-3 0-704-15,-6-2-128 0,-2 2-16 0,-3-2-16 16,-5 0-1328-16,-3 2-272 0</inkml:trace>
  <inkml:trace contextRef="#ctx0" brushRef="#br0" timeOffset="63699.47">13199 2141 8287 0,'1'-6'736'0,"1"0"-592"0,-1 4-144 0,-1-1 0 0,1 0 1056 0,1-3 176 16,-1-4 48-16,3-5 0 0,1-8 992 0,-2-5 208 15,1-6 32-15,-3 0 16 0,1 6-512 0,-2 1-96 16,-2-1-32-16,1-5 0 0,-1-1-352 0,0-2-64 15,-3-2 0-15,1 2-16 0,0 4-192 0,0 4-48 16,-1 1 0-16,-2-4 0 0,-5-8-496 0,-7-3-96 16,-1 10-32-16,-5-1 0 0,-12 2-368 0,-12 0-80 0,-13 5-16 0,-9 4 0 15,-4 5-128-15,-3 7-272 0,2 9 64 0,6 6 16 32,3 5-224-32,-8 13-32 0,-9 12-16 0,-3 7 0 15,21-3-48-15,-2 7 0 0,-4 14 0 0,3 10 0 0,5 6 256 0,11 2 32 0,13-14 16 0,6 1 0 16,5 4 32-16,5 7 16 0,5 9 0 0,9 3 0 31,7-5-608-31,6-8-128 0,4-7-32 0,-7-68 0 0,23 106-144 0,-23-106-16 0,42 91-16 0,-42-91 0 16,70 82 592-16,-70-82 112 0,98 68 16 0,-37-38 16 15,6 0 720-15,3-9 144 0,4-4 16 0,-4-9 16 0,1-4 416 16,-5-6 80-16,-4-4 0 0,-4-5 16 0,-4-6 160 0,-5-5 16 16,-2-3 16-16,-6 0 0 0,-1 1 0 0,-2-3 0 15,1-4 0-15,8-10 0 0,9-10-560 0,5-13-112 16,1-6-32-16,-7-7 0 15,-7 0-64-15,-9 0-16 0,-8 11 0 0,-6-6 0 0,-4-3-128 0,-4-1-16 16,-4 2-16-16,-6 8 0 0,-4 5-288 0,-3 12 0 16,-3 8 0-16,-4 12-144 15,-6 10-672-15,-8 12-128 0</inkml:trace>
  <inkml:trace contextRef="#ctx0" brushRef="#br0" timeOffset="67403.97">8084 1536 3679 0,'1'-3'320'0,"-1"0"-320"0,0 1 0 0,0 0 0 0,0 2 912 0,0-1 112 0,1-3 32 0,-1-4 0 15,2-1 208-15,-1-6 32 0,1 0 16 0,-2-3 0 16,1 1 80-16,-2-3 16 0,1 1 0 0,-2 0 0 15,-1-3 224-15,1-3 48 0,-3-3 16 0,-2-3 0 16,0-3-64-16,-1-2-16 0,-2 1 0 0,0 3 0 16,0 3-272-16,-1 0-64 0,-1-4-16 0,-3-2 0 15,-3-3-576-15,-4 1-112 0,-2 3-32 0,-5 4 0 0,-5 6-304 0,-6 6-64 16,-8 5-16-16,-7 8 0 0,-6 6-160 0,-2 6 0 16,-2 3 0-16,8 4 0 0,8 0 0 0,-3 9 0 15,-9 7-144-15,-7 9 144 0,-5 11-160 0,-2 8 160 16,4 7-128-16,6 1 128 0,10 2-128 0,13-9 128 15,8-7-128-15,3 9 128 0,2 10-128 0,7 6 128 16,3 3-128-16,7 0 128 0,2-1 0 0,6-4-160 16,2-16 160-16,4 2 0 0,6 3-176 0,5 2 176 15,7 2-160-15,-20-68 160 0,55 124-336 0,-55-124 16 0,70 102 16 0,-70-102 0 32,86 82-96-32,-86-82-32 0,102 56 0 0,-102-56 0 0,79 33 176 0,-39-20 16 0,6-2 16 0,5-3 0 15,3-2 224-15,1-2 0 0,0-5 144 0,0-5-144 16,2-5 480-16,-1-6 0 0,-1-6 0 0,0-3 0 15,-2-4 656-15,-4-1 128 0,-2-5 16 0,-5 0 16 16,-1-4-224-16,-7 1-48 0,-6-4-16 0,-5 5 0 16,-5 3-256-16,-2-6-48 0,-1-7-16 0,-1-9 0 15,-1-11-32-15,-2-11 0 0,-1-7 0 0,-5 4 0 16,-3 16-272-16,-3-2-48 0,-3-5-16 0,-6-2 0 16,-1 5-192-16,-4 7-128 15,-1 8 128-15,-3 7-128 0,1 7 0 0,-2 10-320 0,0 8 64 0,0 9 16 16,2 7-752-16,-3 11-160 0</inkml:trace>
  <inkml:trace contextRef="#ctx0" brushRef="#br0" timeOffset="68599.89">10776 1553 6447 0,'1'-11'576'0,"1"-1"-576"0,1 3 0 0,-2 1 0 15,2 3 848-15,-2-5 64 0,2-8 16 0,1-15 0 16,1-14 880-16,-1-10 176 0,-3-7 48 0,-1 3 0 16,-3 12 16-16,-1 6 0 0,-1 4 0 0,-5-2 0 15,-2-3-432-15,-3 0-80 0,-3-2 0 0,-5 2-16 16,-3 3-368-16,-2 3-80 0,-6 4-16 0,-5 3 0 16,-8 4-496-16,-5 1-112 15,-3 5 0-15,-3 3-16 0,-1 5-256 0,-4 6-48 0,1 6-128 0,-3 4 192 0,-3 6-192 0,-1 10 0 16,1 6 0-16,6 6 0 0,4 5 0 0,13-4 0 31,7-1 0-31,-2 13 0 0,-1 15 0 0,-1 19 0 16,0 17 0-16,6 8 0 0,10 3 0 0,9 0 0 15,8 3-160-15,11 1 160 0,10 1 0 0,7-12-128 16,-2-22 128-16,11 2 0 0,10 5 0 0,11 3 0 16,9-1 0-16,4-9 0 0,-2-9 0 0,-2-13-160 15,-6-11 160-15,-1-9 0 0,0-5 0 0,-3-7 0 0,0-8 128 16,-6-3-128-16,-1-5 368 0,-4-6-32 0,-3-5 0 0,-3-6 0 15,-3-6 560-15,-4-5 128 0,-1-8 0 0,-4-7 16 16,-2-5-96-16,-4-7-32 0,-2-7 0 0,-2 8 0 16,-1 7-192-16,-1-16-32 0,1-16-16 0,-1-19 0 15,0-13-448-15,-2 0-96 0,-2 19 0 0,-1-4-128 32,-5-7-416-32,-4 0-192 0,0 6-32 0,-12 9-19392 0</inkml:trace>
  <inkml:trace contextRef="#ctx0" brushRef="#br0" timeOffset="74505.28">26045 1241 15663 0,'0'0'1392'0,"0"0"-1120"0,0 0-272 0,0 0 0 0,0 0 0 0,0 0 0 0,0 0-128 0,0 0 128 15,0 0 1920-15,0 0 464 0,0 0 112 0,0 0 0 16,0 0 832-16,0 0 176 16,0 0 16-16,-4 45 16 15,4-45-1808-15,-6 44-352 0,2-15-80 0,-1 8-16 16,-4 7-496-16,-2 10-96 0,-5 14-32 0,-2 6 0 15,-2 8-144-15,3-4-48 0,2-7 0 0,3-13 0 16,2-8-272-16,2 3-64 0,1 2-128 0,1-3 192 16,2-2-192-16,3-7 0 0,1-5 0 0,0-38 0 15,1 63 0-15,-1-63 0 0,3 43 144 0,-3-43-144 0,0 0 0 16,0 0 0-16,3 43 0 0,-3-43 0 16,0 0-464-16,0 0 16 0,0 0 16 15,0 0 0-15,0 0-688 0,11-16-144 0</inkml:trace>
  <inkml:trace contextRef="#ctx0" brushRef="#br0" timeOffset="74916.72">26486 1232 17503 0,'-3'-4'768'0,"2"3"176"0,1-2-752 0,0 1-192 0,0 1 0 0,0 1 0 0,0 0 2080 0,1-1 384 16,1 1 80-16,-2 0 16 0,0 0 512 0,0 0 128 15,0 0 0-15,12 56 16 0,-12-56-1808 0,3 47-352 16,-3-47-80-16,2 63-16 0,-4-19-384 0,1 8-64 16,-2 11-32-16,-1 6 0 0,1 4-32 0,-1-1 0 15,-1-8 0-15,3-8 0 0,0-6-208 0,-1-8-48 16,3-42-16-16,-1 74 0 0,0-39 32 0,1-35 16 16,0 66 0-16,0-66 0 0,-2 53-32 0,2-53-16 15,0 39 0-15,0-39 0 0,0 0-176 0,-3 36 0 16,3-36 0-16,-7 11 0 15,0-7-592-15,-1-3-112 0</inkml:trace>
  <inkml:trace contextRef="#ctx0" brushRef="#br0" timeOffset="75726.23">27140 1583 23951 0,'-6'3'2128'0,"4"-2"-1696"0,2 2-432 0,0-3 0 0,0 0 1232 0,0 0 176 16,0 0 16-16,0 0 16 16,7 46 1216-16,-7-46 240 0,18 54 48 0,-18-54 16 0,38 59-1856 0,-38-59-368 15,54 57-80-15,-54-57-16 0,63 51-176 0,-63-51-32 16,64 46-16-16,-64-46 0 0,58 43 0 0,-58-43 0 15,55 41 0-15,-55-41 0 0,48 42-32 0,-48-42-16 16,41 40 0-16,-41-40 0 0,0 0-112 16,52 51-32-16,-52-51 0 0,0 0 0 0,0 0-224 0,43 43 0 15,-43-43 0-15,0 0 0 16,0 0-336-16,0 0-112 0,0 0-32 0,0 0 0 16,0 0-816-16,0 0-176 0</inkml:trace>
  <inkml:trace contextRef="#ctx0" brushRef="#br0" timeOffset="75948.63">27642 1473 23039 0,'-16'-25'2048'0,"9"14"-1648"0,0 3-400 0,1 1 0 15,2 2 2416-15,0 4 400 0,0 2 64 0,-5 1 32 16,-2 2-192-16,-6 3-32 0,-6 7-16 0,-2 10 0 16,-3 7-1248-16,-4 9-240 0,-3 9-48 0,-4 8-16 15,-4 4-256-15,-1 1-48 0,3 3-16 0,6-3 0 16,3-1-400-16,5-6-80 0,6-7 0 0,1-4-16 15,3-5-304-15,3-5 128 0,2-4-128 0,4-6 0 0,1-6 0 0,7-18-176 16,-6 24 0-16,6-24 0 16,0 0-800-16,0 0-176 0,0 0-16 0,7-4-20176 15</inkml:trace>
  <inkml:trace contextRef="#ctx0" brushRef="#br0" timeOffset="76296.97">28163 1131 25791 0,'7'-3'1152'0,"-4"1"224"0,1 2-1104 0,-1 0-272 0,-3 0 0 0,0 0 0 16,0 0 2816-16,0 0 496 0,0 0 96 0,0 0 32 15,38 71-1616-15,-38-71-320 0,15 69-64 0,-15-69-16 16,10 86-640-16,-7-38-128 0,-1 2-16 0,-4 4-16 16,1 5-256-16,-2 3-48 15,-1 0-16-15,-1-4 0 0,3-7-112 0,-1-6-32 0,0-4 0 0,3-41 0 0,-6 68 80 0,6-68 16 16,-5 55 0-16,5-55 0 0,-5 44 0 0,5-44 0 16,-4 37 0-16,4-37 0 0,0 0-256 0,-3 36 128 15,3-36-128-15,0 0 0 16,0 0-352-16,0 0-160 0,0 0-48 0,0 0 0 15,0 0-592-15,0 0-128 0,0 0-32 0,0 0-18368 16</inkml:trace>
  <inkml:trace contextRef="#ctx0" brushRef="#br0" timeOffset="76533.95">28635 1032 38703 0,'-10'-13'1712'0,"6"7"352"0,2 4-1648 0,2 0-416 0,0 2 0 0,2 3 0 16,-1 1 672-16,-1-4 48 0,0 0 16 0,0 0 0 16,20 88 448-16,-13-40 96 15,-2 10 0-15,1 5 16 0,0 8-224 0,-1 5-48 16,1 10-16-16,0 3 0 0,1-2-384 0,0-10-80 0,1-5-16 0,1-8 0 0,1-8-224 0,0-6-48 16,-10-50-16-16,18 79 0 0,-18-79-240 0,20 64 144 15,-20-64-144-15,0 0 128 16,21 65-960-16,-21-65-192 0</inkml:trace>
  <inkml:trace contextRef="#ctx1" brushRef="#br0" timeOffset="39303.15">26253 11553 0,'89'63'0,"-83"-142"15,2-13 1,53 12 15,-15 25-15,-5 6-1,-1 11 1,-15-4 0,21-5-16,-17-8 31,-6-15-31,7 26 15</inkml:trace>
  <inkml:trace contextRef="#ctx0" brushRef="#br0" timeOffset="78855.39">26028 4258 31327 0,'0'-28'1392'0,"0"15"272"0,2 1-1328 0,-1 3-336 16,1 5 0-16,-2 3 0 0,1-1 1488 0,0 1 240 16,2-1 32-16,3 4 16 0,-6-2-432 0,0 0-64 15,0 0-32-15,14 87 0 0,-14-39-672 0,-4 10-144 16,-2 14-32-16,-2 10 0 0,-4 10-80 0,0 1 0 16,0-11-16-16,0 7 0 0,0 3-96 0,2 3-16 15,5-8 0-15,2-10 0 0,3-18 176 0,0-4 16 0,1-3 16 0,-1-52 0 16,5 84 112-16,-5-84 0 0,5 65 16 0,-5-65 0 15,6 52-16-15,-6-52-16 0,0 0 0 0,7 51 0 16,-7-51-144-16,0 0-32 16,0 0 0-16,0 0 0 0,0 0-320 0,0 0 128 15,0 0-128-15,0 0 0 0,0 0-256 0,0 0-112 16,0-11-16-16,0-5-16 16,0-4-1136-16,1 1-208 0</inkml:trace>
  <inkml:trace contextRef="#ctx0" brushRef="#br0" timeOffset="79460.28">25760 4147 15663 0,'-1'-3'1392'0,"-2"2"-1120"0,0 1-272 0,1 1 0 0,1 0 2304 0,0 2 384 0,-2 3 96 0,-4 4 16 16,-5 7 512-16,0 10 96 0,-2 8 32 0,-2 12 0 15,1 9-1760-15,-1 9-336 0,5 8-80 0,1 5-16 16,3-2-512-16,1-1-96 0,2 4-32 0,1 1 0 16,3-4-224-16,-1 2-32 0,2-1-16 0,-1-6 0 15,0-9 32-15,1-7 0 0,-1-3 0 0,-1-4 0 16,0-2 80-16,-1-3 0 0,1 0 16 0,-1-4 0 15,1 1-128-15,1-40-16 0,-7 66-16 0,7-66 0 16,-11 51-176-16,11-51-128 0,-13 36 144 0,13-36-144 0,-13 24 0 0,8-19 0 16,0-1 0-16,1-2 0 15,1-2-704-15,2-3-96 0,2-3-16 0,-1-2-20688 16</inkml:trace>
  <inkml:trace contextRef="#ctx0" brushRef="#br0" timeOffset="80156.47">26856 4771 19343 0,'-1'0'1728'0,"1"0"-1392"0,0 0-336 0,0 0 0 16,4 0 1632-16,-3 2 256 0,1-1 48 0,-2-1 16 16,0 0 1264-16,0 0 256 0,0 0 48 0,37 64 16 15,-37-64-2080-15,31 59-432 16,-31-59-64-16,38 82-32 0,-16-34-384 0,1 4-80 0,2 5-16 0,-1-2 0 0,3-4-80 0,-27-51-32 15,48 90 0-15,-48-90 0 0,45 79-48 0,-45-79-16 16,47 71 0-16,-47-71 0 0,45 59 112 0,-45-59 32 16,47 54 0-16,-47-54 0 0,0 0-64 0,54 61-16 15,-54-61 0-15,0 0 0 0,39 43-112 0,-39-43-32 16,0 0 0-16,0 0 0 16,0 0-192-16,0 0 128 0,0 0-128 0,0 0 0 0,0 0 0 0,0 0 0 15,0 0 0-15,0 0-160 16,0 0-480-16,0 0-112 0,30-21-16 0,-32 3 0 15,1-2-608-15,1-2-128 0</inkml:trace>
  <inkml:trace contextRef="#ctx0" brushRef="#br0" timeOffset="80425.42">27376 4555 33167 0,'-1'-11'1472'0,"1"7"304"0,1 1-1424 0,0 1-352 0,1 2 0 0,-1 2 0 16,1 2 1840-16,-2-4 288 15,0 0 64-15,0 0 16 0,15 75-880 0,-15-37-176 0,-3 10-48 0,-7 6 0 16,-5 6-176-16,-8 7-32 16,-5 8-16-16,-6 2 0 0,-1 1-304 0,-2-6-48 0,2-5-16 0,1-7 0 15,1-6-256-15,4-7-48 0,2-8-16 0,3-5 0 0,0-3 128 0,0-4 32 16,1-3 0-16,4-3 0 0,-1-4-112 0,3-3-32 16,3-2 0-16,1-4 0 0,2 1-208 0,1-4 0 15,1-1 0-15,4-1 0 0,0-1-224 0,4-2-96 31,4-2 0-31,1-2-16 16,6 0-848-16,3-3-160 0,4-2-48 0,2-2-20160 0</inkml:trace>
  <inkml:trace contextRef="#ctx0" brushRef="#br0" timeOffset="80758">27917 5270 27647 0,'0'0'2448'0,"0"0"-1952"16,0 0-496-16,0 0 0 0,0 0 1792 0,41-7 272 15,-41 7 48-15,0 0 16 0,52-3 144 0,-52 3 32 16,79-6 0-16,-35 4 0 0,1 0-1104 0,-2-1-224 16,-43 3-32-16,77-4-16 0,-77 4-304 0,67-3-64 15,-67 3-16-15,58-4 0 0,-58 4-224 0,48-3-64 16,-48 3 0-16,0 0 0 0,52-5-256 0,-52 5 0 16,0 0 128-16,0 0-128 0,0 0-128 0,0 0-96 0,37-7-16 0,-37 5 0 31,1 1-1104-31,-1 1-240 0</inkml:trace>
  <inkml:trace contextRef="#ctx0" brushRef="#br0" timeOffset="81251">29133 4763 36863 0,'-2'-2'3264'0,"-1"1"-2608"15,1 1-528-15,1 1-128 0,-1 1 624 0,-2 1 80 16,-3 4 32-16,-4 3 0 0,-6 7 448 0,-4 9 96 16,-3 8 0-16,1 6 16 0,2 6-464 0,0 4-112 15,4 2-16-15,1 3 0 16,4 0-320-16,3 3-64 0,2-1 0 0,6-2-16 0,5-1-144 0,1-4-32 15,5-3 0-15,-10-47 0 0,33 81-128 0,-33-81 0 0,46 65 0 0,-46-65 0 16,58 49 0-16,-58-49 0 0,63 33 0 0,-63-33 0 16,60 16 0-16,-60-16 0 0,62 3 0 0,-62-3 0 15,61-8 0-15,-61 8 0 0,58-20 0 0,-31 7 128 16,0-2 256-16,-3-4 64 0,-2-2 0 0,2-4 0 16,0-5 272-16,2-8 64 0,-2-4 16 0,0-8 0 15,-2-2 96-15,-3-7 0 0,-2-4 16 0,-5 0 0 0,1-1-96 16,-7 2-32-16,-3 0 0 0,-8-3 0 0,-4 0-624 0,-6 3-112 15,-4 5-48-15,-7 6 0 0,-3 6 0 0,-3 6 0 16,0 3 0-16,-2 8 0 0,2 5 0 0,1 7 0 16,-1 4 0-16,1 7 0 0,3 6 0 0,-2 3 0 15,1 8 0-15,-2 3 0 0,0 6 0 0,1 3 0 16,0 3 0-16,3 4 0 31,3 5-2288-31,5 3-448 0,3 3-80 0,6 2-20544 0</inkml:trace>
  <inkml:trace contextRef="#ctx0" brushRef="#br0" timeOffset="81725.88">30073 4329 36863 0,'3'-21'1632'0,"-1"10"336"0,1 2-1584 0,1 2-384 0,1 3 0 0,-2 1 0 0,-1 0 480 0,4-1 16 0,1 0 0 0,2 1 0 16,-1 4 528-16,-8-1 128 0,0 0 0 0,10 55 16 16,-10-55-240-16,-11 82-48 0,1-29-16 0,-2 7 0 15,-2 8-112-15,-3 6-32 0,-2 8 0 0,-1 2 0 16,-1 7-128-16,1-2-16 0,4-2-16 0,1-8 0 15,5-8-336-15,3-10-64 0,5-6-16 0,4-7 0 16,-2-48 16-16,11 79 0 0,-11-79 0 0,14 59 0 16,-14-59-160-16,0 0 128 0,23 56-128 0,-23-56 128 15,0 0-368-15,0 0-80 0,0 0 0 0,0 0-16 16,0 0-992-16,0 0-192 16</inkml:trace>
  <inkml:trace contextRef="#ctx0" brushRef="#br0" timeOffset="81963.14">30489 4062 44223 0,'0'0'1968'0,"0"0"400"0,0 0-1904 0,0 0-464 0,2 61 0 0,-2-61 0 16,0 0 288-16,3 80-32 0,-2-9-16 0,-1 32 0 15,-4 23 592-15,-5 9 112 0,-5 12 16 16,-5-4 16-16,-6-9-432 0,3-11-96 0,4-15 0 0,3-11-16 15,6-9-240-15,4-12-64 0,4-11 0 0,4-11 0 16,-3-54 32-16,8 73 0 0,-8-73 0 0,0 0 0 16,16 54-288-16,-16-54-64 0,0 0-16 0,0 0-14832 31,0 0-2976-31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8:42:45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16744 14687 17503 0,'3'-4'1552'0,"0"0"-1232"0,0 0-320 0,-2 1 0 0,2 0 1376 0,0-4 224 16,3-4 32-16,2-6 16 0,2-6 1120 0,0-2 240 15,-2-1 32-15,-1 2 16 0,-4 0-1088 0,0 3-224 16,-3 0-32-16,-3 1-16 0,-2 2-960 0,-1-2-192 16,-1 0-32-16,-2-1-16 0,0 1-80 0,-3-1-16 15,-2 0 0-15,-3-2 0 16,0 2-48-16,-3 0-16 0,2 1 0 0,-5 3 0 0,-2 3-96 0,-3 1-32 15,-2 1 0-15,-2 0 0 0,-5 4-80 0,-4 1-128 0,-4 1 176 16,-8 0-176-16,-4 5 128 0,-6 0-128 0,3 2 0 0,-7 3 0 16,1 5 0-16,-8 2 0 0,-3 3 0 0,-2 2 0 15,2 1-256-15,2 2 64 0,3 5 0 0,6 0 0 16,7 3 192-16,6 0 0 0,5 3-160 0,3 1 160 16,3 6 0-16,6 1 0 0,5-2 0 0,2 12 0 15,2 12 0-15,4 5 0 0,8 1 0 0,6 1 0 0,6-4 0 16,8-3 0-16,3-5 0 0,5-5 0 0,-13-50 0 0,39 98 0 15,-39-98 0-15,65 93 128 0,-65-93 32 0,94 81 0 16,-39-46 0-16,7-2 0 0,4-4 64 0,2-3 16 16,4-7 0-16,3-6 0 0,6-3-32 0,-2-4 0 15,-3-4 0-15,3-2 0 16,-3-5 0-16,1-6 0 0,-4-8 0 0,-5-1 0 0,-9 1 32 0,9-10 0 16,7-10 0-16,0-6 0 0,-5-5 96 0,-5-2 32 15,-7-3 0-15,-3-5 0 0,-5 1 16 0,-6 0 0 16,-6 1 0-16,-7 3 0 0,-9 2-64 0,-5 7 0 15,-2 1 0-15,-6 1 0 0,-4-1-176 0,-5 1-144 0,-7 4 192 0,-5 5-192 16,-5 7-176-16,-4 4-144 16,-3 5-16-16,-7 7-16 15,-6 5-1024-15,-2 7-208 0</inkml:trace>
  <inkml:trace contextRef="#ctx0" brushRef="#br0" timeOffset="3039.47">15285 13754 9375 0,'2'-2'832'0,"-2"1"-656"0,0-1-176 0,0 2 0 0,0-1 912 0,1 0 160 15,0-1 16-15,1-2 16 0,-1-2 1344 0,4-1 272 16,-1 0 48-16,0-1 16 0,3-2 800 0,0-3 144 16,3 0 48-16,0-2 0 0,4-1-864 0,0-4-160 15,2-1-48-15,-2 0 0 0,-1 1-1504 0,2-4-304 16,6-7-64-16,5-6-16 0,6-4-224 0,6-4-32 16,3-3-16-16,6-3 0 0,2-4-272 0,5 0-48 15,3 0-16-15,-2 3 0 0,3 1-208 0,-1 2 0 0,3 0 0 0,-5 4-160 16,-3 4 160-16,-8 6-208 0,-6 7 80 0,-10 4 128 15,-4 4-160-15,-2 3 160 0,-7 3 0 0,-2 4-144 16,-3 1 144-16,-3 4-192 0,-3 1 192 0,-1 1-192 16,-2 3-64-16,-2 0-32 0,1 0 0 0,-2 0 0 15,2 1-32-15,-1-1 0 0,0 2 0 0,-1-1 0 16,1 2-352 0,-2 0-80-16,0 1-16 0,-1 2 0 0,-3-1-368 0,-2 2-80 0</inkml:trace>
  <inkml:trace contextRef="#ctx0" brushRef="#br0" timeOffset="3911.83">15304 13423 5519 0,'0'-4'496'0,"0"2"-496"0,0 1 0 0,0 0 0 0,0-1 1280 0,0 2 144 16,0 0 48-16,0 0 0 0,1 0 1024 0,-1 0 224 15,0 2 32-15,-1 0 16 0,-1 3-112 0,1 0-32 16,-3 2 0-16,1 3 0 0,0 1-1024 0,-1 2-192 0,-1 3-64 0,0 1 0 16,-2 0-384-16,1 2-64 0,0 4-32 15,2 2 0-15,1-1-256 0,2 0-48 0,2-1-16 0,-1-23 0 16,0 0-176-16,13 50-48 0,-13-50 0 0,0 0 0 16,0 0 64-16,0 0 0 0,0 0 0 0,68 15 0 15,-51-21 48-15,0-1 16 0,1-3 0 0,2-2 0 16,0-5 160-16,1-3 32 0,3-3 16 0,-2-1 0 15,0 0-16-15,0 0 0 0,4-1 0 0,-4 0 0 16,-1 1-192-16,2-3-32 0,0-3-16 0,1-1 0 0,-2 1-224 16,1 2-48-16,0 0-128 0,-4 2 192 0,0 1-192 0,-4-1 0 15,-1 4 0-15,-1 2 0 16,-3 2-416-16,0 2-128 0,-2 1-32 16,-2 3 0-16,-2 1-560 0,-1 4-112 0,-2 1-32 15,1 2-12384-15,-4 3-2480 0</inkml:trace>
  <inkml:trace contextRef="#ctx0" brushRef="#br0" timeOffset="11464.25">17057 15501 6447 0,'-5'-7'576'0,"3"3"-576"0,0 1 0 0,1 0 0 0,1 2 4384 0,0-1 768 0,1 2 160 0,1-1 16 16,0 0-3200-16,3 1-640 0,-1 1-128 0,2 3-16 15,-1 5 336-15,1-1 80 16,-6-8 16-16,0 0 0 0,0 0-800 0,34 59-144 0,-34-59-48 0,0 0 0 15,34 67-352-15,-34-67-80 0,0 0-16 0,0 0 0 16,46 69-48-16,-46-69-16 0,0 0 0 0,74 71 0 16,-74-71 0-16,56 39 0 15,-56-39 0-15,0 0 0 0,81 47-16 0,-81-47-16 0,0 0 0 0,75 34 0 16,-75-34-16-16,0 0 0 0,69 20 0 0,-69-20 0 0,0 0-32 16,65 10 0-16,-65-10 0 0,0 0 0 15,51 4-192-15,-37-4 144 0,-1 0-144 0,-2 0 128 0,-3 0-320 0,-1-2-80 16,0 2-16-16,-1-1 0 15,-2-2-960-15,-2 0-192 0,-2-1-32 0,0 0-16784 16</inkml:trace>
  <inkml:trace contextRef="#ctx0" brushRef="#br0" timeOffset="11845.05">17455 15566 14735 0,'0'-4'640'0,"0"2"160"0,1 1-640 0,2 1-160 0,0 0 0 0,0 0 0 16,0 1 1664-16,2 4 288 16,4 0 64-16,-9-5 16 0,0 0 672 0,0 0 144 0,59 47 32 0,-59-47 0 15,0 0-1040-15,60 45-208 0,-60-45-32 0,0 0-16 16,63 44-736-16,-63-44-144 0,0 0-16 0,65 44-16 16,-65-44-256-16,0 0-48 15,59 37-16-15,-59-37 0 0,0 0-96 0,0 0 0 16,64 43-16-16,-64-43 0 0,0 0 0 0,0 0 0 15,0 0 0-15,0 0 0 0,55 54-32 0,-48-47 0 0,-1 0 0 0,-2-1 0 0,-1 2 16 16,-2-2 0-16,-2 1 0 0,-2 0 0 0,-1 0 64 0,-5 0 16 16,-2 2 0-16,-5-1 0 0,-6 1 80 0,-4 0 32 15,0 0 0-15,-3-1 0 0,-2 2-32 0,-3 0 0 16,-4 2 0-16,0-1 0 0,1-1-128 0,2 0-16 16,4-1-16-16,4 1 0 0,5-1-224 0,3-3 176 15,6-1-176-15,4-1 160 16,1-2-160-16,6-1-192 0,-1-1 32 0,4-1 16 15,3-1-672-15,5 0-128 0,2-3-16 0,3 0-13168 0,3-1-2624 0</inkml:trace>
  <inkml:trace contextRef="#ctx0" brushRef="#br0" timeOffset="14104.67">19061 15614 10127 0,'2'-7'896'0,"-2"4"-704"0,1 0-192 0,0 2 0 0,2 0 1168 0,0-1 208 15,0 1 32-15,1-2 16 0,3 0 608 0,3 2 112 0,0 1 32 0,0 0 0 16,0 3-352-16,0 2-64 0,-2 2-16 0,-1 2 0 15,-7-9-864-15,0 0-176 0,0 0-48 0,0 0 0 16,24 66-336-16,-21-53-64 0,-2-2 0 0,-1 3-16 16,3 0 0-16,-1 2 0 15,-1-2 0-15,-1-1 0 0,2-2 128 0,-1 0 16 0,-1 1 16 0,0-4 0 0,0 1 240 0,-1-4 64 16,1 1 0-16,-2-3 0 0,2 0-176 0,-1-2-16 16,-1 0-16-16,1 1 0 0,-1-2-96 0,1 0-16 15,0-2 0-15,-2 0 0 16,1-1-96-16,0-1-32 0,0-1 0 0,1 0 0 0,-1-1-48 0,1-1-16 15,1 0 0-15,1-3 0 0,1-1 16 0,1-1 0 16,1 0 0-16,0-1 0 0,0 0-48 0,2-4-16 16,2-2 0-16,2-4 0 0,2 0-144 0,2-2 160 15,4-3-160-15,0 4 160 0,-1 2-160 0,-1 7 0 0,-3 2 0 0,-2 6 0 16,0 1 0-16,-1 5 0 0,0 2 0 0,-3 4 0 16,0 2 0-16,0 3 0 0,-7-10 0 0,0 0-176 15,0 0 176-15,26 70-208 16,-26-70 80-16,0 0 128 0,14 67-224 0,-14-67 80 0,0 0 16 0,0 0 0 15,12 73 128-15,-12-73 0 0,0 0-144 0,0 0 144 16,16 61 0-16,-16-61 0 16,0 0 0-16,0 0 0 15,0 0 0-15,0 0 0 0,0 0 160 0,0 0-160 16,0 0 320-16,0 0-64 0,0 0 0 0,0 0 0 16,0 0 32-16,0 0 0 0,28-4 0 0,-25-5 0 0,-1-1-32 0,-1 2-16 15,-1-3 0-15,3-1 0 0,0-2-240 0,1-3 128 16,1 0-128-16,1-4 0 0,1 1 0 0,2 0 128 15,-1 2-128-15,2 1 0 0,1 4 0 0,2 2 0 16,0 4 0-16,-2 4 0 0,-1 3 0 0,-2 3 0 16,1 4-144-16,-2 2 144 0,-7-9-192 0,0 0 48 15,0 0 16-15,0 0 0 0,34 66 128 0,-34-66-192 16,0 0 192-16,0 0-192 0,34 64 192 0,-34-64 0 16,0 0-144-16,0 0 144 0,44 53 0 0,-44-53 0 0,0 0 0 15,0 0 0-15,52 30 0 0,-41-26 0 0,0 0 0 0,1-1 128 16,-1 0-128-16,0-2 0 0,-1 1 0 0,-1-2 128 15,-1 1-128-15,1-2-272 0,-1 1 64 0,-1 0 16 32,0 0-448-32,-1-2-64 0,0 2-32 0,-2-1-18208 0</inkml:trace>
  <inkml:trace contextRef="#ctx0" brushRef="#br0" timeOffset="14654.25">20180 15618 17503 0,'1'0'1552'0,"2"0"-1232"0,0 0-320 0,-2 0 0 0,1 0 1792 0,1 0 288 16,4 2 64-16,3 1 16 0,-10-3 544 0,0 0 112 15,0 0 32-15,56 24 0 16,-56-24-1280-16,0 0-256 0,0 0-48 0,0 0-16 0,58 43-640 0,-58-43-128 16,0 0-32-16,0 0 0 0,0 0-160 0,48 47-32 15,-48-47-16-15,0 0 0 0,0 0-64 0,0 0-16 16,0 0 0-16,0 0 0 0,52 45-32 0,-45-42 0 15,1 0 0-15,-1-2 0 16,0 4-128-16,0-5 128 0,-2-2-128 0,0-1 128 0,-1 2-128 0,0 0 0 16,2-1 0-16,-2-1-176 31,-1 2-560-31,0-2-112 0</inkml:trace>
  <inkml:trace contextRef="#ctx0" brushRef="#br0" timeOffset="14845.51">20422 15593 14735 0,'-2'3'1312'0,"1"1"-1056"0,-1-1-256 0,1 0 0 0,0 1 2400 0,-2 2 416 15,-2 2 96-15,-3 8 16 0,-3 3 176 0,-3 3 32 16,1 0 16-16,-1-2 0 0,1 0-1360 0,0-3-288 16,2-3-48-16,1-3-16 0,2-1-800 0,-1-3-176 15,2 0-16-15,1-3-16 16,2 1-272-16,0-4-160 0,3 0 192 0,-1-1-192 15,2-1-320-15,0 0-192 0,0-1-16 0,0-1-18352 16</inkml:trace>
  <inkml:trace contextRef="#ctx0" brushRef="#br0" timeOffset="15481.89">20960 15590 11055 0,'1'-3'976'0,"1"2"-784"0,-1 0-192 0,0-1 0 16,1 2 1600-16,-2 2 288 16,1-1 48-16,2 0 16 0,0 4 528 0,3 2 96 15,-1 1 32-15,-5-8 0 0,0 0-688 0,0 0-144 0,0 0-32 0,28 69 0 16,-28-69-624-16,0 0-128 0,0 0-32 0,15 63 0 15,-15-63-288-15,0 0-64 16,0 0-16-16,0 0 0 0,0 0-48 0,14 66-16 0,-13-60 0 0,-1-2 0 16,-1 0-144-16,-1-3-16 0,2 1-16 0,-3-2 0 15,2-2 16-15,-2-2 0 0,2 1 0 0,-3-2 0 16,1-1-32-16,0 0 0 0,0 1 0 0,0-1 0 16,0-2-64-16,1-2-16 0,-1-2 0 0,0 0 0 15,2-2-112-15,-1-1-16 0,2-1-128 0,3-3 192 16,1-1-192-16,5-1 128 0,1 1-128 0,-1 1 0 0,1 3 0 0,2 1 128 15,0 0-128-15,1 3 0 0,0 3 0 0,0 2 0 16,-4 4 0-16,1 1 0 0,-1 2 0 0,1 2-192 16,1 4 192-16,-11-6-208 0,0 0 48 0,0 0 16 15,0 0 0-15,48 66 0 0,-48-66 144 0,0 0-208 16,25 64 80-16,-25-64 128 0,0 0-144 0,19 61 144 0,-19-61 0 16,0 0 0-16,0 0 0 0,0 0 0 15,21 65 0-15,-15-58 144 0,-2-2 144 0,0 0 32 0,2-3 0 0,-1-2 0 16,1 0-112-16,0 2-16 0,1-4 0 0,0 0 0 15,-3-1-416-15,0-1-96 0,1 1 0 0,-3-3-13472 16,0 3-2688-16</inkml:trace>
  <inkml:trace contextRef="#ctx0" brushRef="#br0" timeOffset="17184.25">21141 16318 7359 0,'7'1'656'0,"0"1"-528"0,-2-1-128 0,0-1 0 0,-1 0 592 0,6 1 96 16,7 1 16-16,-17-2 0 0,68 7-496 0,-28-4-80 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8:43:14.4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5572 13780 5519 0,'3'-2'496'15,"0"-1"-496"-15,-2 1 0 0,0 0 0 0,-1 0 1632 0,2-2 224 0,2-5 64 0,0-3 0 16,-1-5 1376-16,-1-3 288 0,-4 0 48 0,-4 0 16 15,-1 2-80-15,-3 2-16 0,-2 1 0 0,-4-1 0 16,-1 1-2000-16,0 1-400 0,0 2-64 0,-4-2-32 16,-4 0-464-16,-5-1-80 0,-2-1-32 0,-2 1 0 15,3 2-128-15,-5 0-32 0,-3 0 0 0,-5-1 0 16,0 2-192-16,-4-1-128 0,-6 2 128 0,-3 2-128 16,-3 3 0-16,1 4 0 0,-2 2 0 0,2 1 128 0,2 2-128 0,2 0 0 15,7 1 0-15,9 0 0 0,3 0 0 0,1 2 144 16,-3 3-144-16,-9 3 0 0,-8 8 0 0,-10 5 0 15,-3 7 0-15,-2-1 0 0,3 0 0 0,4 1 0 16,3 3 0-16,4-1 0 0,6 0 0 0,2 0 0 16,3 2 0-16,7-1 0 0,4 2 0 0,3-1 0 15,6 2 0-15,5-5 0 0,3-3 0 0,6-2 0 16,2 4 0-16,5 4 0 0,4 3 0 0,0-39 0 0,17 91-128 0,-17-91 128 16,34 84 0-16,-34-84 0 15,48 71 0-15,-48-71-144 0,56 55 144 0,-56-55 0 0,67 47 0 0,-67-47-128 16,83 45 128-16,-83-45 0 0,89 40 0 0,-89-40 0 15,86 32 0-15,-35-18 0 0,11 0 0 0,7-1 0 16,-2-5 0-16,-2-2 0 0,1-3 0 0,5-3 0 16,2-1 0-16,1-4 0 0,1 0 0 0,0-5 128 15,-3-2-128-15,2 0 128 0,6-5-128 0,-3 0 128 16,-2-2 16-16,-6 0 16 0,-5-2 0 0,-6-2 0 16,-4 0 96-16,-4-1 0 0,-2 0 16 0,-2 0 0 0,-7 0 96 0,-2 0 16 15,-6 0 0-15,-3-3 0 0,0 1 128 0,-2-4 16 16,-4-3 16-16,-2 2 0 0,-1-1 80 0,-4 1 16 15,-1 1 0-15,0-5 0 0,-2-5-96 0,-1-2-16 16,-2-2 0-16,-5 3 0 0,-4 3-240 0,-3 4-48 16,-1 4-16-16,-5 3 0 0,-1 5-224 0,-4 2 0 15,-3 5 0-15,-1 0 0 16,-2 6-320-16,-3 3-128 0,1 4 0 0,-4 7-16 16,1 2-1008-16,-2 4-192 0,-1 6-32 0,-3 4-13184 15,1 7-2640-15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8:43:24.1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11804 7982 17503 0,'-2'-7'1552'0,"0"5"-1232"0,1-1-320 0,1 0 0 0,0 2 864 0,0 1 112 0,0 0 32 0,0 0 0 16,-2 0 1200-16,1 2 240 0,0 5 48 0,-2 5 16 15,0 6-704-15,0 5-144 0,0 4-16 0,0 2-16 16,1 7-928-16,-4 2-192 0,2 4-48 0,-2 2 0 16,2-2-80-16,0 1-32 0,1 2 0 0,3-4 0 15,0-4-112-15,0-4-32 0,1 0 0 0,-1-33 0 16,6 55-16-16,-6-55-16 0,0 0 0 0,10 54 0 16,-9-40-176-16,-1-3 0 0,2-1 144 0,-4 0-144 15,1-3 0-15,-1-3 0 0,0 0 0 0,0-1 0 0,-1-1 0 0,0-4 0 16,1-1 0-16,0-1-192 15,1-1-736-15,1-4-160 0,0-2-16 0,1-3-10160 16,1-5-2016-16</inkml:trace>
  <inkml:trace contextRef="#ctx0" brushRef="#br0" timeOffset="552.22">11789 8019 11055 0,'-4'-14'480'0,"1"6"112"0,0 1-464 0,2 1-128 16,-1 3 0-16,2 2 0 0,0 1 2336 0,0-2 448 0,0 1 96 0,2 2 0 15,0 5 96-15,4 2 16 0,-6-8 0 0,0 0 0 16,0 0-1248-16,40 82-240 0,-40-82-48 0,29 60-16 16,-29-60-432-16,33 66-96 0,-33-66-16 0,32 68 0 15,-32-68-512-15,31 62-128 16,-31-62 0-16,31 64-16 0,-31-64-112 0,34 59 0 16,-34-59-128-16,0 0 192 0,46 71-192 0,-46-71 144 0,0 0-144 0,39 57 128 0,-39-57-128 0,0 0 192 15,0 0-192-15,0 0 192 0,50 60-192 0,-45-55 192 16,2-2-192-16,-1-1 192 0,-2-4-16 0,0-1 0 15,-1-2 0-15,0-2 0 0,0-3 192 0,-2-4 32 16,1 1 16-16,-2-4 0 0,1 0 112 0,-1-3 32 16,-1 1 0-16,-1-4 0 0,1-1-48 0,-1-6 0 15,2-4 0-15,0-4 0 0,-1 0-144 0,1-1-48 16,1 0 0-16,2 1 0 0,2 3-144 0,-1-2-48 16,0 2 0-16,2 0 0 0,-1 3-128 0,2 4 0 0,0 3 0 15,0 5 128-15,-1 3-128 0,0 4 0 0,1 3 0 0,-3 3 0 31,2 2 0-31,-1 0 0 0,1 5 0 0,0 2 0 0,-1 4 0 0,2 3 0 0,0 6 0 0,-7-15 0 16,0 0 0-16,20 69 0 0,-20-69-144 0,9 58 144 16,-9-58 0-16,10 66-128 0,-10-66 128 0,10 75 0 15,-10-75-128-15,11 66 128 0,-11-66 0 0,15 67 0 16,-15-67-128-16,19 61 128 16,-19-61 0-16,0 0 0 0,27 76 0 0,-27-76 0 0,0 0 0 0,0 0 0 15,28 68 0-15,-28-68 0 0,0 0 0 0,0 0 0 16,0 0 0-16,25 56 0 0,-22-49 0 0,0-1 0 15,-2 0 0-15,2-4 0 0,-1 1 0 0,-2-1 0 0,1-1-176 0,0-1 176 16,1-1-160-16,-1 1 160 16,2-3-576-16,0 0-32 0,1 0 0 0,-1-3 0 15,1 2-416-15,2-1-96 0,-2-1-16 0,0 0-18832 16</inkml:trace>
  <inkml:trace contextRef="#ctx0" brushRef="#br0" timeOffset="952.49">12701 8436 1839 0,'6'-11'160'0,"-2"5"-160"0,1 0 0 0,-3 1 0 0,1 0 3968 0,0 1 768 0,0-4 160 0,3-2 32 31,1-8-64-31,4-7 0 0,0-4 0 0,2-2 0 16,0 0-2688-16,-1 0-528 0,-2 1-112 0,0 2-32 15,-1-1-752-15,-1 3-160 0,-2 2-16 0,1 1-16 0,-3 5-144 0,0 1-32 16,-1 1 0-16,-3 6 0 16,0 2-160-16,0 2-32 0,-1 3-16 0,1 3 0 0,-2 2-176 0,2 2 160 15,-1 3-160-15,1 3 160 16,-2 4-160-16,2 2 0 0,2 0 0 0,-2 4 0 0,1 3 0 15,1 4 0-15,-1 5 0 0,2 1 0 0,-2-4 0 0,-1-2 0 16,2 1-144-16,-2 2 144 0,1 1 0 0,1 0 0 16,-1-1 0-16,-1-30 0 0,4 55-128 0,-4-31 128 15,2-1 0-15,-1-2 0 0,-1 0-144 0,0-1 144 0,0-2 0 0,0-1-144 16,0 0-80-16,-1-3-16 0,1-1 0 0,0 0 0 31,0-2-400-31,0-1-96 0,0 0-16 0,-2 0-18672 0</inkml:trace>
  <inkml:trace contextRef="#ctx0" brushRef="#br0" timeOffset="1218.49">12603 8786 24879 0,'2'-2'2208'15,"3"-1"-1760"-15,-3 3-448 0,1-2 0 0,0 2 2336 0,4-3 384 16,5-1 80-16,6-1 16 0,6-4-528 0,3 1-112 15,0-2 0-15,-1 1-16 0,0 2-1088 0,-2 0-224 16,0 1-32-16,-2 1-16 0,1 1-304 16,0-1-64-16,-1 3-16 0,-1 0 0 0,1 1-224 0,-3-1-32 15,1 4-16-15,-1-1 0 0,-2 1-144 0,-2 0 0 16,2 3 0-16,-4-1 0 0,-1 0-208 0,-2 0-32 16,0 1 0-16,-1-1 0 15,1 0-720-15,-3-1-128 0,-2 0-48 0,0 1-18512 16</inkml:trace>
  <inkml:trace contextRef="#ctx0" brushRef="#br0" timeOffset="1392.92">13302 8719 32255 0,'0'-2'1424'0,"0"1"304"0,0 1-1392 0,0-2-336 16,0 2 0-16,-2 0 0 15,2-1 1776-15,0 1 272 0,0 0 64 0,0-2 16 16,0 2-1232-16,0 0-240 0,0 2-48 0,0 1-16 16,0-3-1088-16,2 3-208 0,-1 1-64 15,4 0 0-15</inkml:trace>
  <inkml:trace contextRef="#ctx0" brushRef="#br0" timeOffset="1837.77">13844 8440 29487 0,'0'-5'2624'0,"0"-1"-2112"0,2 2-512 0,-2 1 0 16,0 0 1584-16,-2-3 208 0,1-5 32 0,-3-6 16 15,-2-7-240-15,-1-1-32 0,-3 3-16 0,-1 4 0 16,-2 5-1072-16,-1 4-224 15,0 3-32-15,-3 3-16 0,0 4-208 0,4 1 128 16,5-1-128-16,-4 4 0 0,-2 2 0 0,-3 5 0 0,-1 4 0 0,1 1 0 16,1 3 0-16,7-1 0 0,0 0 0 0,6-1 0 0,3-1 0 0,3-3 0 15,-3-14 0-15,0 0-160 16,0 0-64-16,52 45-16 0,-52-45 0 0,0 0 0 16,68 23-112-16,-68-23-32 0,0 0 0 0,68 20 0 0,-68-20 128 0,0 0 32 15,59 21 0-15,-59-21 0 0,0 0 224 0,0 0 0 16,61 31-160-16,-52-25 160 0,-4 1 0 0,-1 0 0 15,-2-2 0-15,-2 1 0 0,-2 0 192 0,0-2 0 16,-3 0 0-16,-3 2 0 0,-3 0 128 0,-4-1 48 16,-1 1 0-16,-3-2 0 0,-1 0-128 0,1 1-32 0,-1-3 0 0,1 0 0 15,3 1 112-15,-1-2 0 0,1 0 16 0,2-1 0 16,0 2-336-16,1-1 0 0,2 1 0 0,2-2 0 47,2 1-432-47,2 0-144 0,2 2-48 0,3-1-17952 0</inkml:trace>
  <inkml:trace contextRef="#ctx0" brushRef="#br0" timeOffset="2354.86">14131 8210 18431 0,'2'-24'1632'0,"-1"11"-1312"0,0 0-320 0,-1 4 0 0,0 2 3072 0,0 2 528 15,0 1 112-15,0-4 32 0,-1-5-704 0,1-1-144 16,0 1-16-16,0 2-16 0,0 5-1712 0,-1 3-352 16,-1 6-64-16,1 3-16 0,-1 2-288 0,1 5-64 15,-1 2-16-15,0 4 0 0,0 2-160 0,-1 3-16 16,1 3-16-16,-1 3 0 0,0-5-160 0,0 2 128 0,3-27-128 0,-6 55 128 16,6-55-128-16,-5 62 0 15,5-62 0-15,-4 54 0 0,4-54 0 0,-5 44 0 0,5-28 0 16,0-1 0-16,0-1 0 0,2-3 0 0,-1-1 0 0,1-3 0 15,-1 0 0-15,0-3 0 0,1 1 0 0,-1-3 0 16,-1 0 128-16,0-1-128 0,2-1 0 0,-4 0 128 16,2-1 16-16,0-1 0 0,0 1 0 0,-1-2 0 15,1-1 112-15,-2-3 32 0,2 1 0 0,0-2 0 16,2-2-16-16,-1-1 0 0,2-2 0 0,1-1 0 0,0 1-80 16,4-3 0-16,1-2-16 0,3-2 0 0,-2 5-176 0,0 2 0 15,1 0 0-15,2 2 0 0,1 0 0 0,1 1 0 16,1 1 0-16,-1 4 0 0,-1 0 0 0,-1 4-224 15,0 2 80-15,-2 4 16 0,-1 0-96 0,0 4-16 16,-2 1 0-16,-8-10 0 0,0 0 48 0,0 0 0 16,0 0 0-16,36 70 0 0,-33-56 192 0,-2 2-144 15,-1 1 144-15,0-2-128 0,0-15 128 0,0 0 0 16,0 0 0-16,3 56 0 0,-2-44-160 0,1 0 160 16,-1-2-192-16,0-1 192 15,2 1-624-15,0-1-16 0,0-1 0 0,0-1 0 16,1 0-496-16,0 0-96 0,3 0-32 0,2-2-17600 0</inkml:trace>
  <inkml:trace contextRef="#ctx0" brushRef="#br0" timeOffset="2755.53">14664 8622 1839 0,'4'-2'160'0,"-1"-1"-160"0,0 1 0 0,-2 1 0 16,2 0 3200-16,0-2 624 0,2-3 112 0,4-2 32 0,2-4 896 0,2-2 176 15,-3 0 32-15,-2 0 16 16,-2 1-2464-16,-2 0-512 0,0 2-80 0,-4-2-32 0,0 2-1120 0,-3 1-240 15,-2-1-32-15,-2 1-16 0,0 2-112 0,-3 1-32 16,-3 1 0-16,-1 3 0 0,-2 2-176 0,1 1-32 16,-2 4-16-16,1 2 0 0,2 1-224 0,0 1 0 15,3 3 128-15,1 2-128 0,1 1 0 0,2 0 0 16,3 5 0-16,1-2 0 16,2 1 0-16,-1-1-192 0,4 0 192 0,1-1-160 0,1-2-96 0,2-4-32 0,-1-2 0 15,1-1 0 1,2-1-112-1,1-3-32-15,2-2 0 0,-1-1 0 0,1-1 192 0,1-2 48 0,-2-2 0 0,1 1 0 0,-1-1 192 0,0-1 0 0,-1-1-160 0,0 0 160 16,-1-2 0-16,0 2 0 0,-3 0 0 0,-1 2 0 16,1 0 0-16,-3 1 240 0,1 3-64 0,-1-1-16 15,1 2 96-15,-2 2 32 16,2-1 0-16,0 2 0 0,-1 1-32 0,1 2 0 0,1 1 0 0,1 0 0 16,-1 0-256-16,2 1 160 0,-1 1-160 0,1-2 128 15,1-1-128-15,1-1 0 0,1 1 0 0,-1-2 0 0,2 0 0 0,-1 1 0 16,1-3 0-16,0 1 0 15,-3 0-576-15,1-1 16 0,1 0 0 16,-1 0-18928-16</inkml:trace>
  <inkml:trace contextRef="#ctx0" brushRef="#br0" timeOffset="3218.68">15046 8550 2751 0,'2'6'256'0,"-2"-2"-256"0,0 1 0 0,0-1 0 0,0 0 2048 0,0 0 384 0,0 3 64 0,-2 6 0 16,2-13 512-16,-4 48 112 0,0-18 16 0,0-1 0 15,4-29-880-15,-7 55-160 0,7-55-48 0,-7 50 0 16,5-29-1008-16,1-3-208 0,1-2-32 0,0-3-16 16,0-2-144-16,1-1-48 0,-1-2 0 0,2-1 0 15,-1-1 144-15,-1-2 32 0,1 1 0 0,1-3 0 16,-2 0-128-16,0-1-32 0,0-1 0 0,0-1 0 15,0-1-224-15,0-2-32 0,-2 1-16 0,2-2 0 16,0-1 80-16,0-4 16 0,-1 2 0 0,1-5 0 0,-1-4 80 0,1-4 32 16,0 0 0-16,-2-5 0 15,2 1 64-15,0-5 16 0,3-4 0 0,1-1 0 0,1-2-112 16,0-1-32-16,1 1 0 0,1 3 0 0,1 5-288 0,2 0-48 16,2 3-16-16,-3 2 0 0,3 5-128 0,-1 1 0 15,2 2 0-15,-1 4 0 0,0 0 0 0,3 2 0 16,2 2 0-16,0 2-176 0,-1 1 176 0,1 2-208 15,2 3 80-15,3 1 128 0,-1 2-224 0,-21-3 80 16,0 0 16-16,54 28 0 0,-54-28-48 0,0 0 0 0,0 0 0 0,45 68 0 16,-45-68 176-16,0 0-160 15,3 58 160-15,-10-38-160 0,-3-3 160 0,-3 0 0 16,-1-2 0-16,-5 1-128 0,0-2 128 0,-4-3 0 0,0-1 0 0,4-1 0 16,-1-2 0-16,3 0-160 0,3-3 160 0,1 0 0 31,3-1-592-31,0-2-16 0,5-1 0 0,-1-1 0 0,3 0-864 15,2-1-160-15</inkml:trace>
  <inkml:trace contextRef="#ctx0" brushRef="#br0" timeOffset="3599.29">15346 8628 11055 0,'8'4'976'0,"-3"-2"-784"0,-1-1-192 0,0 1 0 0,-1-2 3200 0,0 0 608 16,1 1 112-16,3 0 32 0,4 2-240 0,5 0-32 15,2-2-16-15,2 2 0 16,-2-1-2128-16,1-2-448 0,-1 0-64 0,-1-2-32 0,0-1-400 0,0 1-80 16,-1-4 0-16,-1 0-16 0,-1 1-144 0,0-4-32 15,0-1 0-15,2-1 0 0,-2-2 0 0,0 1 0 16,0-1 0-16,-2-1 0 0,0-2-48 0,-5 1-16 16,1-2 0-16,-6-2 0 0,-2-2 0 0,-1 3-16 15,-2 1 0-15,-3 1 0 0,-1 1-48 0,-2 1 0 0,-3 2 0 0,0 2 0 16,-3 3-16-16,3 3-16 0,-1 4 0 0,0 3 0 15,2 3 64-15,0 2 16 0,-1 3 0 0,2 5 0 16,2-1 32-16,1 2 16 0,1 3 0 0,2 0 0 16,4-20-96-16,0 0 0 15,3 61-16-15,-3-61 0 0,0 0-48 0,0 0-128 0,37 65 192 0,-37-65-64 16,0 0 0-16,0 0 0 0,73 39 0 0,-73-39 0 0,52 12-128 16,-25-10 0-1,4 1 0-15,0-1 0 16,2 0-528-16,1 0-192 0,0-1-48 0,-2-1 0 0,1 3-848 0,-4-1-176 0</inkml:trace>
  <inkml:trace contextRef="#ctx0" brushRef="#br0" timeOffset="5596.16">3822 15568 2991 0,'-2'-5'0'0,"2"1"128"0,0 1-128 0,0 0 160 0,0 1-160 0,0-1 0 0,0-3 0 0,-1-2 0 0,1-5 1376 0,-2-5 240 0,1-4 48 0,-2 0 16 16,0 1 464-16,-2-1 96 0,-1 3 0 0,-1-1 16 15,-2 0-160-15,-2 3-48 0,0-1 0 0,-5 1 0 16,1 0-176-16,-2 1-32 0,-3 1-16 0,-3 2 0 16,4 2-496-16,-7-1-112 0,-2 3 0 0,-4-3-16 15,-2 5-416-15,-5 0-80 0,-3 1 0 0,3 4-16 16,5 0-240-16,-3 2-64 0,-5 3 0 0,-6 3 0 15,-3 5-80-15,-4 3-32 0,-2 4 0 0,-1 5 0 16,2 4-48-16,-2 4-16 0,-2 7 0 0,4 5 0 16,5-1-208-16,4 0 128 0,2 6-128 0,3 0 0 15,4 3 0-15,4-3 0 0,8-8 0 0,2 6 0 0,5 5 0 0,3 4 0 16,5 3 0-16,5 2 0 0,6 0 128 0,3-2-128 16,4 0 0-16,-7-58 0 0,17 92 128 0,-17-92-128 15,32 82 0-15,-32-82 0 0,53 81 0 0,-53-81 128 16,62 72-128-16,-62-72 0 0,72 56 0 0,-72-56 128 15,83 47-128-15,-83-47 0 0,98 36 160 0,-46-20-160 16,3-5 160-16,2-5-160 0,-2-5 176 0,3-2-176 16,2-3 192-16,0-2-192 0,-1 0 192 0,-1-2-192 15,3-1 192-15,-5-3-192 0,-1-5 192 0,-1-4-64 16,-2-2 0-16,-9 2-128 0,-10 2 272 0,3-3-48 0,3-9-16 0,-1-5 0 16,-1 1 224-16,-4-3 32 15,-6 0 16-15,-5-3 0 0,-2-2 80 0,-6-2 16 0,-3-1 0 0,-5-4 0 16,-2-2-16-16,-4-3 0 15,-3 1 0-15,1 6 0 0,-1 4-176 0,-4-4-16 0,-2-4-16 0,-2-4 0 16,0-1-160-16,-2 5-48 0,0 2 0 0,-1 5 0 16,0 4-144-16,-3 4 160 0,3 6-160 0,-2 3 160 15,1 1-160-15,-1 3 0 0,1 2 0 0,-2 2 0 16,1 1 0-16,1 2 0 0,1 3-144 0,2 4 144 16,2 2-736-1,-1 2-32-15,0 5-16 0,-2 4 0 0,-3 7-432 0,-3 7-96 0,-1 9-16 0,-5 11-12256 16,-5 13-2464-16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1-27T18:34:33.39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1-27T18:34:34.336"/>
    </inkml:context>
  </inkml:definitions>
  <inkml:trace contextRef="#ctx0" brushRef="#br0">21687 14923 0,'0'0'0,"0"0"15,0 0-15,0 0 16,23-91-16,18 47 15,-6 10 1,1 4-16,-4 8 16,-4 6-1,1 5 1,-5 5-16,2-1 16,8-4-16,-8 5 15,15-10 1,-9 2-16,-32 14 0,0 0 15</inkml:trace>
  <inkml:trace contextRef="#ctx1" brushRef="#br0">17917 8476 10127 0,'3'-6'896'0,"-2"2"-704"0,1 1-192 0,0-1 0 0,1 1 272 0,-1 0 32 0,-1-1 0 0,2-3 0 0,3-5 1424 0,-2-3 304 16,3-4 48-16,-3 1 16 0,-1 1 272 0,0-1 64 16,-2-1 16-16,-2 1 0 0,1 0-592 0,-4-1-128 15,-1 2-32-15,0-2 0 0,-2-1-176 0,-2 0-48 16,1-1 0-16,-4 0 0 0,0 2-640 0,-1-1-144 16,-3 2-32-16,1-2 0 0,-1 1-272 0,-1 0-64 15,0 1-16-15,-1 1 0 0,0 1-48 0,-2 4-16 16,1 2 0-16,0 0 0 0,-2 0-64 0,-5 3-16 15,1 1 0-15,-4 3 0 0,-2 2-160 0,-1 2 0 0,-3 1 144 16,-2 2-144-16,0 2 0 0,-2 1 0 0,3 3 0 16,-2 4 0-16,-3 6-144 0,2 2 144 0,3 2-160 0,2 3 160 15,6-2 0-15,1 2 0 0,5 4-128 0,-2 2 128 16,4 1 0-16,0 5 0 0,3 7 0 0,2 0-144 16,5-5 144-16,1 0 0 0,5 3 0 0,4-3-128 15,6-2 128-15,2-3-160 0,3-4 160 0,-11-32-160 16,31 54 160-16,-31-54-128 0,37 45 128 0,-37-45-128 15,0 0 128-15,69 52 0 0,-69-52 0 0,0 0-128 16,74 31 128-16,-74-31 0 0,0 0-144 0,75 16 144 0,-75-16 0 16,0 0 0-16,68 4 0 0,-68-4 0 0,0 0 192 0,63-10-32 15,-63 10-16-15,48-17 0 0,-48 17 32 0,47-24 0 16,-23 10 0-16,-3 0 0 16,-1 0-16-16,0-3 0 0,1-1 0 0,0-4 0 0,-3 4 16 0,1-2 0 15,-1-1 0-15,-2 0 0 0,-2 0 32 0,-2 0 16 16,0-1 0-16,-2 0 0 0,-1-2 16 0,-1 1 0 15,-3 3 0-15,-1-1 0 0,-1 1-48 0,-3 2 0 16,2 3 0-16,-5-1 0 0,0-1 0 0,-3 0-16 0,-1 2 0 0,-1 2 0 16,-1 0-176-16,1 3 192 15,-2 0-192-15,-1 3 192 0,-1 0-352 0,1 2-64 16,1 2-16-16,0 0 0 16,3 3-784-16,2 1-144 0,2 2-48 0,3 1-18688 15</inkml:trace>
  <inkml:trace contextRef="#ctx1" brushRef="#br0" timeOffset="674.09">18767 8185 17503 0,'-4'-10'768'0,"3"4"176"0,-2 0-752 16,0 1-192-16,2 0 0 0,-2 1 0 0,-1-1 2144 0,-2-5 400 0,-5-4 80 0,-5-6 0 0,-2-1 624 0,-2 1 112 16,-1 3 32-16,0 3 0 0,-1 4-1984 0,-2 1-384 0,-1 5-64 0,-3 3-32 15,-3 3-384-15,-5 4-80 0,0 3-16 0,-4 3 0 16,2 2-80-16,-2 5-32 16,4 1 0-16,2-1 0 0,1 3-80 0,2 4-32 0,1 3 0 0,2 3 0 15,4 2-224-15,3 0 176 0,4-2-176 0,3 1 160 0,3-2-160 16,2 3 0-1,4 1 0-15,3 1 0 0,4-3 0 0,0-1 0 16,5 0 0-16,-7-32 0 0,16 52 0 0,-16-52-144 0,28 54 144 0,-28-54 0 0,40 51-192 0,-40-51 64 16,0 0 128-16,63 55-208 15,-63-55 80-15,0 0 128 16,88 44-208-16,-88-44 80 0,69 20 128 0,-69-20-192 0,71 9 192 0,-71-9-192 16,68 2 192-16,-68-2 0 0,56-7 0 0,-56 7 0 0,57-19 0 15,-29 5 0-15,3 0 0 0,-3-1 0 16,0-2 128-16,-2 0 16 0,-2 0 0 0,-3-2 0 15,0 1 176-15,-2-2 48 0,-1 0 0 0,-1 1 0 16,-3-2 96-16,-3-3 32 0,1 1 0 0,-5 0 0 16,0 1 64-16,-3 0 16 0,-1 3 0 0,-2-5 0 15,-2-2 0-15,-2 1 16 0,-1-2 0 0,-2 3 0 16,0 4-112-16,1 0-32 0,-4 1 0 0,1 0 0 0,-2 2-224 0,1 3-48 16,1 1-16-16,-2 2 0 0,2 1-160 0,-2 2 0 15,3-1 0-15,0 4 0 16,0-1-544-16,1 2-96 0,0 1 0 0,2 2-16 15,0-1-848-15,0 4-160 0,-1-1-48 0,2 3-12880 16,-1 2-2560-16</inkml:trace>
  <inkml:trace contextRef="#ctx1" brushRef="#br0" timeOffset="1351.27">17661 5988 14735 0,'-4'-12'1312'0,"3"7"-1056"0,-1 0-256 0,1 1 0 0,1 1 1824 0,-2 2 304 0,4-2 64 0,-4 0 16 16,1 1 1024-16,-2-1 208 0,-1 1 32 0,0 4 16 15,-1 3-1360-15,0 7-272 0,-1 6-48 0,2 3-16 16,-2 7-1104-16,2 5-240 0,0 8-32 0,0 6-16 16,-2 1-192-16,2-2-32 15,2 4-16-15,-2 1 0 0,1-3-160 0,0-2 128 0,1-3-128 0,2-8 128 16,0-5-128-16,1-1 0 15,0-1 0-15,1-1 0 0,-1 0 0 0,2-3 192 16,0-1-192-16,0-3 192 0,-3-20 48 0,0 0 16 16,12 48 0-16,-12-48 0 0,0 0 0 0,0 0 16 0,0 0 0 0,0 0 0 15,0 0 64-15,65 33 16 16,-51-35 0-16,2-3 0 0,0 0 32 0,-1-2 16 0,1 0 0 0,1-2 0 16,1-1 0-16,-1 0 0 0,1 0 0 0,-2 2 0 15,1 0-80-15,-2-1-32 0,-2 3 0 0,0-1 0 16,1 2-128-16,-3 0-32 0,0 1 0 0,-1 1 0 0,-1 2-128 0,-4 0 0 0,3 1 0 0,-4 0 128 15,0 1-128 1,0 0 0-16,0 1 0 0,2 1 0 0,-2-1-336 0,1 0-48 16,-1 1-16-16,0 0 0 31,0-1-752-31,2 1-128 0,0-1-48 0,-1-1-19776 0</inkml:trace>
  <inkml:trace contextRef="#ctx1" brushRef="#br0" timeOffset="1857.08">18240 6698 23039 0,'2'-1'2048'0,"1"-2"-1648"16,1 0-400-16,-3 0 0 0,1 3 1344 0,1-4 176 16,1-1 32-16,1-4 16 0,4-4 1456 0,-1-2 304 15,2-1 48-15,-1-1 16 0,-2 2-2064 0,-3-1-416 16,0 2-80-16,-2 0 0 0,-1 1-272 0,-2 1-48 15,-2 0-16-15,-3 2 0 0,-1 0-176 0,-1 1-16 16,-4 1-16-16,0 1 0 0,-1 2-160 0,-1 2-128 16,-2 2 192-16,-1 2-192 0,3 0 160 0,-6 5-160 15,4 0 128-15,-3 4-128 0,1-1 0 0,2 3 0 0,4 0 128 0,-1 1-128 16,3 3 0-16,1-1 0 0,2 2-160 0,2 0 160 16,2-1-320-16,2 1 16 0,2-2 16 0,2 1 0 15,1-4 32-15,-4-12 0 0,0 0 0 0,0 0 0 16,0 0 128-16,0 0 128 0,66 37-192 0,-66-37 192 15,0 0 0-15,43-10 0 0,-28 5 0 0,1-2 0 16,-5-2 208-16,2-1 0 0,1-1 0 0,-1 0 0 16,1-1 48-16,-3 1 16 0,0 0 0 0,-1 1 0 15,-1 0 16-15,-2 0 0 0,-1 2 0 0,-2 0 0 0,1 1-96 0,-3 3 0 16,-1 0-16-16,1 1 0 0,-2 2 16 0,-2 1 16 16,2 1 0-16,-1 2 0 0,2 1-48 0,-1 0-16 15,2 2 0-15,-1 1 0 0,2 2-144 0,0-2 0 16,0 0 0-16,1 1 128 0,1 1-128 0,-5-9 0 15,0 0 0-15,0 0 0 0,0 0 0 0,0 0 0 16,0 0 0-16,0 0 0 0,57 36-192 0,-50-37 48 16,1-2 0-16,0 0 0 15,-1 1-688-15,0-1-128 0,-2-2-16 0,1 3-16 16,2-1-352-16,-1 0-80 0</inkml:trace>
  <inkml:trace contextRef="#ctx1" brushRef="#br0" timeOffset="2329.73">18753 6469 20271 0,'6'-7'896'0,"-3"3"192"0,1 0-880 0,0 0-208 0,-1-1 0 0,-2 3 0 0,1-3 2416 0,1-2 432 0,2-4 96 0,0-3 0 16,-3-3-32-16,-2 1-16 0,-1 4 0 0,-5-1 0 15,-1 2-1760-15,-3 1-368 0,-2 3-64 0,-1 1 0 16,-3 2-128-16,-1 1 0 0,1 2-16 0,-1 2 0 0,0 2-176 0,0 2-16 15,1 2-16-15,3 3 0 0,4 2-208 0,-1-1-144 16,1 3 192-16,3 0-192 0,1 2 0 0,1-1 0 16,1 2 0-16,1-1 0 0,2-3 0 0,2-1-224 15,2 1 32-15,2-5 16 16,-1-1-192 0,2-2-32-16,-7-5-16 0,0 0 0 0,0 0 144 0,0 0 16 0,54-7 16 0,-41-2 0 15,-1-1 240-15,0-1 0 0,-1 1-160 0,-1-3 160 16,0 2 0-16,-2 1 0 0,1 0 0 0,-2 2 128 15,-3 1 128-15,0 1 32 0,1 3 0 0,-1 2 0 0,-1 1 96 0,-2 1 0 16,3 4 16-16,-1 2 0 0,-3-7-16 0,0 0-16 16,13 39 0-16,-13-39 0 0,7 43-192 0,-4-19-48 0,-2 1 0 0,1-1 0 15,-2-3-128-15,-2 5 0 0,1 3 144 0,-1 4-144 16,-2-2 0-16,0-1 128 0,0-4-128 0,-3 0 0 16,1-5 0-16,-1-1 0 0,-2-3 0 0,-2-2 0 15,0 1 0-15,-2-3 0 0,0-2 0 16,1-1 0-16,2-2 0 0,1 1 0 15,1-2 0-15,-1-3 128 0,4 2-416 0,0-5-80 0,3 0-16 0,0-2 0 16,1 0-656-16,4-4-144 16,1-2-32-16,1-1-18752 0</inkml:trace>
  <inkml:trace contextRef="#ctx1" brushRef="#br0" timeOffset="2825.94">19225 6321 28559 0,'-1'-7'1264'0,"-1"3"272"0,2 0-1232 0,0-1-304 0,-1 2 0 15,-1 2 0-15,1-2 1600 0,0-1 272 0,-4-4 48 0,1-1 16 0,-2-2 224 0,-1 1 32 0,0 1 16 0,-1-1 0 16,-1 3-1312-16,-2 0-272 0,1 0-48 0,-1 4-16 15,0 1-256-15,-2 2-48 0,-1 1-16 0,0 2 0 16,1 3-112-16,2 2-128 0,1 0 176 0,0 4-176 16,3 2 0-16,1 1 0 0,2 1 0 0,1 0 0 0,3 0 0 0,1 0 0 15,2-2-160-15,-3-14 160 0,0 0-400 0,0 0 32 16,0 0 16-16,0 0 0 0,51 47 112 16,-40-47 32-16,1 0 0 0,-2-2 0 0,1 0 208 0,-1-3 0 15,-2 0 0-15,1-1-144 0,1 0 144 0,-2 1 128 16,1-2-128-16,-1 1 176 0,-1 0 80 0,0 1 32 15,-3 2 0-15,1 0 0 0,-2 3 96 0,-1 1 32 16,1 4 0-16,-1 0 0 0,0 5-32 0,0 2-16 16,-1 6 0-16,-1 0 0 0,2 2-112 0,-4 4 0 15,1 4-16-15,-2 5 0 0,-1 1-96 0,0 0-16 16,-1-3 0-16,1 0 0 0,0-2-128 0,0-3 0 16,1-2 144-16,0-3-144 0,0 0 0 0,-1-2 0 0,-2-1 0 0,2-2 0 15,-2-2 0-15,-1-2 0 0,2 0 0 0,-1-4 0 16,0 1 0-16,3-4 0 0,2 1 0 0,-2-3 0 31,2-2-544-31,-1-2-80 0,2-1-16 0,2-2 0 16,1-2-416-16,-1-2-96 0,6-2 0 0,-1-3-18784 0</inkml:trace>
  <inkml:trace contextRef="#ctx1" brushRef="#br0" timeOffset="3166.15">19450 6366 36863 0,'3'0'3264'0,"-1"0"-2608"0,1-1-528 0,0 1-128 0,-2-2 528 0,2 1 80 15,4 0 16-15,3-2 0 0,-10 3 608 0,0 0 128 16,52-14 32-16,-52 14 0 0,34-12-656 0,-18 5-128 16,-1 0-32-16,0 0 0 0,-3 0-224 0,1 0-48 0,-3 0-16 0,0 0 0 15,-2 0-128-15,-2 0-32 0,1 0 0 0,-3 0 0 16,-1 1-128-16,0-1 0 0,-2 1 144 0,-2-1-144 15,-2 0 0-15,-1 2 0 0,0-1 0 0,-2 0 128 16,-1 2-128-16,-2 3 144 16,-1-1-144-16,1 2 160 0,-1 3-160 0,-2 1 128 0,2 0-128 0,-1 4 128 15,0 3-128-15,1 0 0 16,2 0 144-16,0 4-144 0,3-1 0 0,1 0 0 0,2 0 0 0,2-1 128 16,3-2-128-16,-3-11 0 0,0 0 0 0,0 0 0 0,0 0-176 15,0 0 0-15,65 35 0 0,-65-35 0 16,0 0-464-16,51-7-112 0,-51 7-16 0,0 0-12992 15,58-12-2592-15</inkml:trace>
  <inkml:trace contextRef="#ctx1" brushRef="#br0" timeOffset="3596.09">20135 5609 40543 0,'-3'-8'1792'0,"3"5"384"0,0 1-1744 0,0 1-432 0,0 1 0 0,0 0 0 0,1 1 464 0,1 2 16 0,1 4 0 0,-3-7 0 16,0 0 560-16,19 51 112 0,-19-51 32 0,15 58 0 15,-15-58-736-15,11 71-128 0,-11-71-48 0,11 75 0 16,-11-75-144-16,14 72-128 16,-14-72 144-16,13 57-144 0,-13-57 0 0,13 50 0 0,-13-50 0 0,0 0 0 15,17 52 0-15,-17-52 128 16,0 0-128-16,0 0 0 0,0 0 0 0,0 0 128 0,0 0-128 0,0 0 0 0,0 0 144 0,0 0-144 31,0 0 128-31,0 0-128 0,0 0 128 0,0 0-128 0,0 0 128 0,0 0-128 16,0 0 0-16,0-1 0 0,-10-9 128 0,-4 1-128 15,0 1 0-15,-3 1-192 0,1 3 32 0,-4-1 16 0,-2 5-112 0,-2 0 0 32,-2 5-16-32,5 0 0 0,5 1 272 0,1 2 0 15,1 5 0-15,1 1 0 0,3 0 0 0,3 2 0 16,1-2 0-16,5-1 0 0,1-13 224 0,0 0-48 0,0 0-16 0,0 0 0 15,0 0 96-15,44 49 0 0,-44-49 16 0,0 0 0 16,0 0-96-16,59 2-32 0,-43-7 0 0,-16 5 0 16,35-11-304-16,-17 5-64 0,2-1-16 0,0 2 0 31,-3-2-992-31,0 1-208 0</inkml:trace>
  <inkml:trace contextRef="#ctx1" brushRef="#br0" timeOffset="4119.41">21086 5620 32255 0,'-2'5'1424'0,"2"0"304"0,0-1-1392 0,2 1-336 0,-1-1 0 0,0-1 0 0,2 1 960 0,1 4 112 0,-4-8 16 0,0 0 16 16,34 56 304-16,-34-56 48 0,0 0 16 0,48 65 0 16,-48-65-896-16,0 0-160 0,48 46-32 0,-48-46-16 0,0 0-144 0,0 0-32 15,58 40 0-15,-58-40 0 0,0 0 0 0,0 0 0 16,58 10 0-16,-45-15 0 0,-2 0 112 0,-1-4 16 16,1-1 0-16,-2-2 0 0,-2 0 192 0,-1-3 64 15,-2-2 0-15,-1-3 0 0,-1 0 192 0,0-2 32 16,-2 1 16-16,0-1 0 15,0 0-64-15,0-2-16 0,0-3 0 0,0-1 0 0,1-1-208 0,-2 3-32 16,4 3-16-16,-2 2 0 0,2 1-304 0,-2 3-176 16,1 3 192-16,-2 4-192 0,0 3 0 0,0 3-224 15,0 2 16-15,0 5 0 16,-2 3-1344-16,4 2-272 0,-2 5-48 0,3 4-20400 16</inkml:trace>
  <inkml:trace contextRef="#ctx1" brushRef="#br0" timeOffset="4500.16">21766 5788 31327 0,'7'-2'1392'0,"-1"-1"272"0,1 0-1328 0,-3 0-336 0,-1 0 0 0,0 1 0 0,1-3 1808 0,5-2 304 15,2-4 48-15,5-5 16 16,-1-1-464-16,-2 0-96 0,-3 1-16 0,-3 1 0 0,-3 0-704 0,-4 1-160 31,-1 1-32-31,-4 0 0 0,0 2-320 0,-5 1-80 0,-1 3-16 0,-2 0 0 0,-1 3-128 0,-3 2-32 16,-2 4 0-16,-2 2 0 0,-1 3-128 0,-1 2 0 15,0 2 0-15,1 0 0 0,2 3-272 0,3 2 16 16,4 2 0-16,5-1 0 31,4 0-128-31,4 0-32 0,0-17 0 0,0 0 0 0,0 0-80 16,34 48-16-16,-34-48 0 0,0 0 0 0,0 0 208 0,67 16 48 0,-67-16 0 0,0 0 0 0,58-9 256 0,-58 9 0 16,33-14 0-16,-18 4 0 0,-1 0 192 0,-2 0 32 0,-1-2 16 0,-2 0 0 15,-1 2 224-15,-1 1 48 0,0-1 16 0,-3 1 0 31,-1 2 112-31,-1 1 32 0,-2 2 0 0,-2 1 0 16,-1 2-96-16,-1 1 0 0,1 1-16 0,-1 4 0 16,1 0-256-16,2 1-48 0,-1 4-16 0,2 0 0 15,2 1-240-15,-1 0 0 0,-1-11 0 0,0 0-160 16,0 0-560-16,26 47-112 0,-26-47-32 0,0 0 0 16,0 0-368-16,0 0-80 0,66 10-16 0,-49-19-18880 15</inkml:trace>
  <inkml:trace contextRef="#ctx1" brushRef="#br0" timeOffset="5265.85">22206 5247 32255 0,'-3'-1'2864'0,"0"1"-2288"16,2 0-576-16,-1 1 0 0,-1 1 1872 0,1 1 272 16,-5 1 48-16,-3 4 16 0,-2 5-736 0,1 3-160 15,1 5-32-15,2 3 0 0,1 3-544 0,1 2-112 16,3 2-32-16,0 3 0 0,2 3-352 0,2 0-80 15,4-2-16-15,-5-35 0 0,14 62-144 0,-14-62 0 0,0 0 0 0,32 62 0 16,-32-62-224-16,0 0 80 0,0 0 16 0,0 0 0 16,60 36 128-16,-60-36 0 0,0 0 0 0,39-7-128 15,-26 0 128-15,0-2 0 0,-2-1 0 0,2-1 0 16,-1 0 208-16,0-2-16 0,-1-1-16 0,-1-2 0 16,0 2 80-16,-1-3 32 0,0 2 0 0,-3-1 0 15,-1 3-32-15,0 2 0 0,-4 0 0 0,2 1 0 16,-3 4 0-16,0 1 0 0,-2 2 0 0,1 1 0 15,-2 2 32-15,0 3 0 0,-1 1 0 0,1 3 0 16,0 2-160-16,1-1-128 0,0 2 192 0,1 2-192 0,1 0 0 16,1 0 0-16,-1-12 0 0,0 0-144 0,0 0-64 15,17 45-16-15,-17-45 0 0,0 0 0 0,0 0-32 0,0 0 0 16,0 0 0-16,72 13 0 0,-58-18 64 0,0-2 0 16,1-1 0-16,-1-1 0 0,-2 1 192 0,1-2 0 15,-2 1-160-15,1 0 160 0,-2-1 0 0,-2-2 0 16,-1 4 0-16,-1-2 0 0,-1-1 256 0,-2-2 32 15,0 2 0-15,-3-2 0 0,0 2 112 0,-1 1 32 16,-2 1 0-16,0 2 0 0,0 3-32 0,0 1 0 16,1 2 0-16,-1 2 0 0,1 3-192 0,1 2-32 0,-2 3-16 0,3 0 0 15,-1 3-160-15,2 0 0 16,-1 3 0-16,1 2 0 0,-1-17 0 0,8 36 0 16,-8-36-144-16,0 0 144 0,18 48-160 0,-18-48 32 0,0 0 0 0,0 0 0 15,0 0 128-15,48 47-208 0,-48-47 80 0,0 0 128 16,0 0-288-16,59 3 64 0,-43-8 16 0,1 0 0 15,-2-2 16-15,1 0 0 0,-1-2 0 0,-1 1 0 16,-1-1 0-16,-2 1 0 16,2-3 0-16,0-1 0 0,-2-1 192 0,-1-1-176 0,-1 0 176 0,-4 0-160 15,1 0 160-15,-3-2 0 0,0-1 0 0,-3 1-128 16,0-1 128-16,-2 1 0 0,-1 1 0 0,0 2 0 16,-2 1 224-16,-1 4-32 0,-1 1 0 0,0 1 0 0,-1 2 96 0,-2 1 16 15,0 2 0-15,0 1 0 0,0 1-304 0,2 3 0 16,-1 2 0-16,2 3 0 0,3 0 0 0,-2 6 0 15,3 0 0-15,2 1-144 0,1 1 16 16,3 1 0-16,1 3 0 0,-4-21 0 0,0 0-16 0,31 61 0 16,-31-61 0-16,0 0 0 15,54 44 144-15,-54-44-192 0,0 0 192 0,72 25-192 0,-72-25 192 16,0 0-208-16,75 6 80 0,-75-6 128 16,0 0-512-16,62-4 0 0,-62 4 16 0,42-9 0 15,-42 9-752-15,43-10-160 0</inkml:trace>
  <inkml:trace contextRef="#ctx1" brushRef="#br0" timeOffset="5610.46">23570 5140 41471 0,'0'0'3680'0,"0"0"-2944"0,-1 0-592 0,0 1-144 0,-2 1 256 0,-2-1 32 16,-2 2 0-16,-4 1 0 15,-6 5 736-15,-1 1 128 0,-3 1 48 0,4-1 0 0,1 1-704 0,3 0-144 16,4 1-32-16,1 0 0 0,4 0-320 0,4-1 144 16,2 0-144-16,-2-11 0 0,0 0 0 0,0 0 0 31,46 48 0-31,-46-48-192 0,0 0-32 0,74 36 0 0,-74-36 0 0,60 25 0 16,-60-25 80-16,58 26 16 15,-58-26 0-15,0 0 0 0,78 35 128 0,-78-35 0 0,0 0 0 0,0 0 0 16,57 37 0-16,-57-37 0 0,0 0 0 0,0 0 0 15,31 55 0-15,-30-41 176 0,-4 0-176 0,-2-1 192 16,-2-2 64-16,-3 0 32 0,-2 1 0 0,-3-1 0 16,-2-1 64-16,-2 0 16 0,1-3 0 0,-2 0 0 15,2-2-816-15,-2-2-144 0,0 0-48 0,-1-1-20624 16</inkml:trace>
  <inkml:trace contextRef="#ctx1" brushRef="#br0" timeOffset="8464.44">17503 9522 4239 0,'6'-4'384'0,"-3"4"-384"0,-2-1 0 0,0-1-160 0,1 1 16 0,-2-1 16 0,1 2 128 0,-1-1 0 0,2 1 0 0,-1-1 0 16,2-2 0-16,-2 1 0 0,1 2 0 0,-1-1 0 31,0 1 0-31,1-1 0 0,-1 1 0 0,1 0 0 0,-1 1 0 0,1 0 0 0,0 1 0 0,0-1 0 31,-1 1 0-31,2-1 0 0,0 0 0 0,-2 1 0 16,1-2 0-16,-2 0 0 0,1 0 0 0</inkml:trace>
  <inkml:trace contextRef="#ctx1" brushRef="#br0" timeOffset="9924.12">17715 9534 3391 0,'1'-5'304'0,"-1"4"-304"0,0-2 0 0,0 2 0 16,0-1 0-16,0 1 0 0,0 0 704 0,0-2 160 0,2-2 32 0,1 0 16 0,5-4 720 0,-1 1 144 0,-5-1 16 0,-2 2 16 15,2-1-112-15,3 1-32 0,-3 0 0 0,6 0 48 16,0 2-720-16,-2 0-144 0,-6-1-16 0,0-1-16 16,1 0 32-16,5-1 16 0,4 2 0 0,-2-4 0 15,-4 2 256-15,-1-4 48 0,-3 2 16 0,-1-1 0 16,-1 0 128-16,-2-1 32 0,0-2 0 0,-3 2 32 16,0-3-288-16,-2 1-48 15,-1 0-16-15,0-1 0 0,-1 1-192 16,0-1-64-16,-2 3 0 0,0-2 0 0,-1-1-368 15,-1 1-80-15,1 0 0 0,1 4 16 0,3 2-176 0,-3-2-32 16,-4 0-128-16,-2-1 192 0,-3 1-192 0,1 0 176 16,-1 4-176-16,-2 1 160 0,0 0-160 0,1 4 0 15,-1 0 0-15,-1 5 160 0,-1 1-160 0,1 5 0 16,-1 4 0-16,-2 3 0 0,0 5 0 0,-1 0 0 16,3 4 0-16,2-2 0 0,2 0 0 0,4 3-144 15,1 2 144-15,3 4 0 0,1-1-160 0,5 2 160 16,-1 1-128-16,2 4 128 0,3 3-192 0,4-42 32 15,-3 85 16-15,3-85 0 0,7 77 144 0,-7-77-192 0,0 0 192 0,26 91-192 16,-26-91 48-16,0 0 0 0,0 0 0 0,58 79 0 16,-58-79 16-16,0 0 0 0,62 45 0 0,-62-45 0 15,0 0 128-15,73 31 0 0,-49-25-144 0,2-3 144 16,-1-3 0-16,2-3 0 0,0-3 0 0,0-2 0 16,2-5 240-16,1-1-48 0,-3 0 0 0,0-3 0 15,-1-2 128-15,1 0 0 0,-3-2 16 0,-1-2 0 16,-2 0 80-16,-3 1 16 0,-1-2 0 0,-2 0 0 15,-3 1 80-15,-2 0 32 0,-1 1 0 0,-2-1 0 16,-3 1-16-16,-3-2 0 0,1-2 0 0,-5-1 0 16,2-1-112-16,-5-2-32 0,0 5 0 0,-2 1 0 0,-1 4-208 0,-1 3-48 15,2 3-128-15,-2 3 192 16,0 1-192-16,0 3 0 0,0 1 0 0,0 2 0 16,2 4-464-16,0 0-48 0,0 3 0 0,3 2 0 15,-1 3-528-15,2 1-112 0,1 4-32 0,2 3-18752 16</inkml:trace>
  <inkml:trace contextRef="#ctx1" brushRef="#br0" timeOffset="12396.4">18839 9378 911 0,'2'-3'0'0,"-1"2"0"0,-1 0 0 0,2-1 0 0,-2 1 720 0,0 1 64 0,1-2 16 0,-1 0 0 0,3-3 704 0,0 0 144 15,0-2 16-15,-1 0 16 0,1-2 272 0,1 1 48 16,-1-1 16-16,0-1 0 0,0 2 144 0,-2-4 16 16,2 0 16-16,-3-1 0 15,2 2-48-15,-4-2-16 0,1 0 0 0,-2-2 0 0,-1 2-400 16,-1-1-64-16,-2 0-32 0,0-2 0 15,-3 2-688-15,1-1-144 0,-3-1-32 0,0 2 0 16,0 1-384-16,-2 0-64 0,-4 1-32 0,-3-2 0 16,-2 0-128-16,-2-1-32 0,-1 1 0 0,-1 0 0 15,0 3-128-15,-1 0 160 0,-2-1-160 0,-1 5 160 16,2 0-160-16,-2 4 0 0,-2 2 0 0,1 1 128 0,2 4-128 0,-2 3 0 16,-2 4 0-16,0 5 0 0,0 2 0 15,-2 6 0-15,-3 7 0 0,1 5 0 0,2 2-160 16,5 3 160-16,3 1 0 0,4 3-144 15,4 2 144-15,2 0 0 0,5 1 0 0,3-3 0 0,5-3 0 16,2 4-128-16,4 0 128 0,4-1 0 0,4 1-176 0,-9-46 176 16,32 80-208-16,-32-80 80 0,46 59-32 0,-46-59 0 15,62 44 0-15,-62-44 0 0,67 31 160 0,-67-31-128 16,89 26 128-16,-89-26-128 0,100 15 128 0,-49-12-208 16,1 0 80-16,-1-6 128 0,-2-1-192 0,2-3 192 15,-1-3-192-15,-2-3 192 0,-7 2 0 0,-2-2 0 16,1-1 0-16,-2-3 0 0,-3-1 240 0,-4-3 64 15,-1-1 16-15,-5-2 0 0,-1 0 256 0,-4-3 64 16,-3 2 16-16,-4-2 0 0,-2 2 144 0,-2-1 32 16,-2-2 0-16,-4-2 0 0,-2 2-48 0,-2-6 0 15,-5-2 0-15,-1-3 0 0,-3 4-320 0,-1 0-64 0,-2 4-16 0,0 4 0 16,-4 3-384-16,0 3 0 0,-1 7-144 0,-2 4 144 31,0 5-1168-31,-4 8-128 0,-2 7-32 0,-4 10-20112 0</inkml:trace>
  <inkml:trace contextRef="#ctx1" brushRef="#br0" timeOffset="15001.84">20847 9202 12895 0,'1'-2'1152'0,"1"1"-928"0,-1-1-224 0,-1 0 0 0,1-1 1280 0,-1-1 224 0,3-4 32 0,-1-3 16 16,0-3 1664-16,-2-3 336 0,0 2 64 0,-2-2 16 16,-3 2-912-16,-2 1-176 0,0 0-48 0,-3 0 0 15,1 1-1408-15,-4-2-272 0,0-2-64 0,-1 1-16 16,0 2-80-16,-5-1-16 0,0-1 0 0,-7-1 0 16,2 3-128-16,-4 0-48 0,-6-2 0 0,-3 4 0 15,3 0-256-15,-5 5-48 16,-5 2-16-16,-1 5 0 0,-2 2-144 0,1 3 0 0,0 5 0 0,-2 1 0 0,2 6 0 0,-2 3 0 15,1 4-144-15,2 1 144 0,1 6-240 0,2 3 64 16,4 6 16-16,2 2 0 0,5 0-32 0,6 4 0 16,5 2 0-16,3 0 0 0,4 0-144 0,5 1-48 15,2 2 0-15,6-2 0 16,6-3-208-16,5-4-48 0,-11-42-16 0,37 74 0 31,-37-74 0-31,51 60 0 0,-51-60 0 0,62 47 0 0,-62-47 80 16,71 32 32-16,-71-32 0 0,77 24 0 0,-77-24 288 0,85 16 64 0,-85-16 16 0,86 8 0 0,-86-8 176 0,85-1 224 0,-85 1-48 0,86-7-16 15,-86 7 320-15,84-10 64 16,-84 10 16-16,80-17 0 16,-80 17-144-16,72-20-32 0,-72 20 0 0,64-27 0 15,-36 9 64-15,-4 1 0 0,-3-1 0 0,-4 1 0 16,-1-2 208-16,-4 1 48 0,0 0 16 0,-3-2 0 0,-1 2 48 0,-1-4 16 16,-3 0 0-16,-3-1 0 0,1 1 0 0,-2-4 0 15,-2-2 0-15,-1 0 0 0,-1-2-144 16,-1 3-48-16,-1 0 0 0,-3 3 0 0,2 0-288 0,-1 3-64 15,-1 3-16-15,1 2 0 0,-2 3-224 0,2 1 0 16,1 0 0-16,-1 3 0 16,3 0-352-16,-1 2-64 0,3 1-16 0,0 2 0 15,1 1-432-15,0 2-96 0,1-1 0 0,-1 1-16 16,2 2-176-16,2 2-48 0,-1 2 0 0,1 0 0 16,-1 4-240-16,2-1-48 0,0 3-16 0,0 4-16880 15</inkml:trace>
  <inkml:trace contextRef="#ctx0" brushRef="#br0" timeOffset="22263.85">20594 15316 0,'0'0'0,"0"0"0,0 0 0,0 0 15,0 0-15,0 0 16,0 0-1,0 0-15,0 0 16</inkml:trace>
  <inkml:trace contextRef="#ctx1" brushRef="#br0" timeOffset="23147.12">17072 9884 3679 0,'-4'-3'320'0,"1"2"-320"0,2-1 0 0,1 1 0 0,0 1 2256 0,-2 0 384 0,2 0 80 0,0 0 16 0,0 0-752 0,-1 1-128 0,2 2-48 0,2 0 0 15,0 3-128-15,1-1-16 16,3 2-16-16,-1 3 0 16,-6-10-800-16,0 0-144 0,0 0-48 0,0 0 0 0,39 54-224 0,-39-54-48 15,0 0-16-15,0 0 0 0,0 0 32 0,0 0 16 16,0 0 0-16,67 25 0 0,-57-30 432 0,0-4 96 0,0-2 16 0,-2-2 0 15,0 1 384-15,0-4 96 16,-1 0 16-16,-2 1 0 0,1-1-688 0,-3 2-128 0,1 0-16 0,-3 1-16 16,1 1-256-16,-2 2-48 0,0-1-16 15,-2 5 0-15,1 3-80 0,-2 2-16 16,-1 5 0-16,-2 2 0 0,2 2-192 0,0 3 128 16,0 3-128-16,1 2 0 0,1 0 0 0,2 3 0 0,3 4 0 0,1 1 0 15,1-4-128-15,-5-20-32 16,12 45 0-16,-12-45 0 0,0 0-160 0,22 63-48 0,-17-44 0 0,-1-2 0 0,1-3 96 0,-4-3 16 31,-1-1 0-31,-1-3 0 0,-1-1 256 0,-3-2 0 0,-1 0 0 0,-3-1 0 16,1 0 0-16,-3-2 144 0,-2 1 16 0,-1-1 0 15,1 1 80-15,-1-2 16 16,-3 1 0-16,2-1 0 0,-1 0-96 0,2 0-16 0,1-1 0 0,2 1 0 0,2-2-144 16,2 1 0-16,3-1 0 0,1 0-176 31,5-1-752-31,2-2-160 0</inkml:trace>
  <inkml:trace contextRef="#ctx1" brushRef="#br0" timeOffset="23485.93">17312 10041 13823 0,'2'0'1216'0,"-1"0"-960"0,2 0-256 0,-2 0 0 16,1 0 1408-16,1-2 224 0,1 2 48 0,3-1 16 15,1 0 1488-15,4-2 288 0,-2 1 64 0,1 0 16 0,0-1-1472 0,-1 0-288 0,0-3-64 0,0 2-16 16,0-2-896-16,1-1-176 0,-1 0-48 0,0-1 0 16,-2 1-208-16,1 0-64 0,-4 0 0 0,1-2 0 15,0 2 0-15,-3 0-16 0,-1-2 0 0,0 2 0 0,-2 0-48 0,-2 2-16 32,0 2 0-32,-3 0 0 0,0 3-80 0,-2 3-16 15,-2 1 0-15,-2 3 0 0,-2 3-144 0,0 1 0 16,4-1 0-16,-1 2 0 0,0 0 0 0,1 2 0 15,2 2 0-15,0 1 0 0,2-4 0 0,0 1 0 16,1 0 0-16,3 0 0 0,-1-1-272 0,4-2 64 16,-1-1 16-16,2-2 0 0,1-1-128 0,2-2 0 15,2-1-16-15,1-4 0 16,-1 0-336-16,3-1-64 0,4-4-16 0,-1 1-17424 0</inkml:trace>
  <inkml:trace contextRef="#ctx1" brushRef="#br0" timeOffset="23805.6">17746 9974 11055 0,'1'-9'976'0,"-1"3"-784"0,2 2-192 0,-2-1 0 16,0 3 3584-16,-2 0 688 0,0 2 128 0,-1-1 16 0,-3 1-1040 0,-2 0-224 16,-2 1-32-16,-3 3-16 0,2 4-1904 0,-1 0-384 15,3 2-80-15,-1 0-16 0,3 1-480 0,2 0-112 16,1 1 0-16,3-1-128 0,1 0 128 0,1-1-128 15,3-1 0-15,1-1 0 16,0 1 0-16,2-2 0 0,-1 0 0 0,1 1 0 0,0 1 0 0,0-1 0 16,0 1 0-16,-3-1 0 0,1 1 0 0,-4-1 0 15,1 2-128-15,-4 1 128 0,-1-2 0 0,-1 1 0 16,-3 0 0-16,0-2 0 0,-3 0 0 16,0 0 0-16,-1 0 160 0,0-2-160 0,-1 2 288 0,2-2-32 0,-1-2 0 0,3-1 0 15,-1 0 80-15,3-3 16 0,2-2 0 0,3-1 0 16,-1-1-224-16,4-1-128 0,2-3 128 0,2 0-128 31,-1 0-592-31,2-2-192 0</inkml:trace>
  <inkml:trace contextRef="#ctx1" brushRef="#br0" timeOffset="24056.82">17790 9794 30399 0,'0'-3'2704'0,"0"1"-2160"16,0 2-544-16,0 2 0 15,0-1 1600-15,1 1 192 0,-1 2 64 0,2 2 0 0,-1 5-256 0,0 4-32 16,2 2-16-16,0 3 0 0,1 1-800 0,-4-21-176 16,0 0-16-16,17 67-16 0,-17-67-240 0,0 0-48 15,20 52-16-15,-20-52 0 0,0 0-240 0,21 52 0 16,-15-38 128-16,-2-1-128 0,-1-2 0 0,-2-1 0 16,1 0 0-16,-2-3 0 0,-2-1 0 15,1 0-128-15,0-2 128 0,-1 0-208 16,2-1-704-16,0-2-144 0,0-2-32 0,2-2-17920 0</inkml:trace>
  <inkml:trace contextRef="#ctx1" brushRef="#br0" timeOffset="24222.3">17770 9976 25791 0,'3'-4'2304'15,"1"1"-1856"-15,-1 1-448 0,-2 1 0 16,1 0 1968-16,2-2 288 0,3-1 64 0,4-5 16 15,3 1-160-15,3-2-16 0,0 1-16 0,0 2 0 0,2 1-1536 0,-4 2-304 16,-1 3-64-16,1 1-16 31,-3 3-640-31,1 1-128 0</inkml:trace>
  <inkml:trace contextRef="#ctx1" brushRef="#br0" timeOffset="24990.78">18695 9853 16575 0,'0'-1'1472'0,"2"-1"-1168"0,-2 2-304 0,0 0 0 0,0 2 816 0,-2 0 96 0,2 1 32 16,0 4 0-16,-2 5 784 0,-1 3 144 0,-2 8 48 0,3 2 0 15,-1 1-1248-15,0 0-240 0,3 3-48 0,1-2-16 16,2-2-368-16,-3-25 128 0,0 0-128 0,24 65 0 16,-24-65 368-16,0 0 0 0,0 0 0 0,0 0 0 15,62 47 528-15,-49-45 96 0,-2-2 32 0,2 2 0 16,-2-4-256-16,1-2-32 0,2 0-16 0,-1-2 0 16,1-1-432-16,-2 0-96 0,0 0 0 0,-2 0-16 0,-1 0-176 15,-1-2-224-15,-3 4 48 0,-2-1 16 16,-2 2-112-16,1 0-32 0,-2 1 0 0,-2 1 0 15,1 1 160-15,-2 1 144 0,2 0-208 0,-2 3 80 0,0 0 320 0,2 2 64 16,-1 1 0-16,2 2 16 16,2 1 16-16,1 1 0 0,2 1 0 0,-5-11 0 15,0 0-288-15,0 0 0 0,0 0 0 0,0 0 0 0,67 50 0 0,-53-48 0 16,1 1 0-16,-1-3-144 0,0-1 144 0,-2-3 128 0,-2-1-128 16,0-2 176-16,-2 0 464 0,-1-1 80 0,-1-1 32 0,-3 1 0 15,-2-2-48-15,-1 0-16 16,-1 0 0-16,-4 0 0 0,1 0-112 0,-2 0-32 15,1 2 0-15,-4-2 0 0,1 2-80 0,-1-2-16 16,-2 1 0-16,1 1 0 0,-1 1-64 0,1 0 0 0,2 1-16 0,-1 3 0 16,1 0-240-16,-2 2-128 0,0 2 160 0,1 1-160 31,1 2-432-31,-1 3-176 0,2 2-32 0,0 3-19600 0</inkml:trace>
  <inkml:trace contextRef="#ctx1" brushRef="#br0" timeOffset="25451.67">19366 10134 19343 0,'6'-10'848'0,"-3"5"192"0,1-1-832 0,-1 0-208 0,-3 3 0 0,0 1 0 0,1-1 2800 15,-1-1 512-15,2-4 96 0,-2-1 32 0,0-3-880 0,-3 2-160 16,-1 3-32-16,-3 0-16 0,-2 3-1584 0,-1 1-304 15,-1 3-64-15,-2 3-16 0,-1 3-224 0,0 1-160 16,-3 3 192-16,0 1-192 16,1 3 128-16,2 2-128 0,0 1 0 0,4-2 0 0,3 3 0 0,2-1 0 15,3-1 0-15,2 0 0 0,3-1 0 0,1-2-176 0,2-3 32 0,2 0 0 32,-8-10-448-32,0 0-96 0,0 0-16 0,0 0 0 15,58 15-80-15,-45-21-32 0,0 1 0 0,-3-2 0 0,0 0 816 0,-2-2 224 16,2-2 16-16,0-2 0 0,-3 2 592 0,0-2 112 15,-1 0 16-15,-2 1 16 0,0-2-240 0,-1-3-48 16,-2 1-16-16,1-1 0 0,-2 2-16 0,-2-2 0 0,-1-2 0 0,-1-1 0 16,-1-5-16-16,-1 1-16 15,0 0 0-15,1 1 0 0,0 1-144 0,0 3-32 16,0 4 0-16,1 2 0 0,0 5-304 0,0 1-144 16,-2 5 128-16,3 2-128 0,0 2 0 0,1 2 0 0,-1 4 0 0,1 5 0 15,2 3-192-15,0 2-32 0,2 2 0 0,1 0 0 31,-1-3-320-31,-2-17-64 0,0 0-16 0,19 66 0 16,-19-66-240-16,0 0-48 0,32 61-16 0,-32-61-18624 0</inkml:trace>
  <inkml:trace contextRef="#ctx1" brushRef="#br0" timeOffset="26010.84">19645 10178 10127 0,'2'-7'896'0,"0"3"-704"0,-1-1-192 0,-1 1 0 16,0 1 4096-16,0 0 768 0,0 1 176 0,2-4 16 15,-2-4-1136-15,0-3-224 0,-2 1-48 0,1-2-16 16,-1 1-2288-16,-2 2-464 0,0-1-96 0,-2 4-16 16,1 1-208-16,-2 1-48 0,0 3-16 0,-1 2 0 15,0 2-304-15,0 2-48 0,-2 3-16 0,1 1 0 16,1 3-128-16,1 1 0 0,0 0 0 0,2 2 0 16,4 0-208-16,0 1 16 0,3 0 16 0,1-1 0 15,3-1-288-15,-6-12-64 0,0 0-16 0,0 0 0 16,0 0 16-16,0 0 0 0,0 0 0 0,66 34 0 0,-56-38 288 0,-1 0 64 15,-1-2 16-15,-1-1 0 0,-1 1 160 0,-1-1 0 16,1-3 128-16,-2 1-128 0,1-1 288 0,-3 0-16 16,1 1 0-16,-1 2 0 0,-2 0 144 0,-2 3 32 15,1 1 0-15,-1 0 0 0,2 3-16 0,-1 3 0 0,1 0 0 0,-1 3 0 16,1 1-240-16,0 4-32 0,0 3-16 16,1 2 0-16,2 1-144 0,0 1 0 0,-3-18 0 0,0 0 0 15,15 56 0-15,-15-56-144 0,0 0 144 16,0 0 0-16,0 0-320 0,48 54 64 0,-34-51 0 0,-1-4 0 15,1-4-96-15,0-2-16 0,0-3 0 0,1-4 0 16,-3 0 112-16,0-1 0 0,0-4 16 0,-2 1 0 16,-1 1 240-16,-2-3 0 0,0-1 0 0,-2 0 0 15,0-2 0-15,-1 3 256 0,2-1-48 0,-2 1-16 16,4-1 944-16,-2 1 176 0,1 3 32 0,-4 5 16 16,-2 3-1648-16,-1 4-336 0,-1 5-64 15,-2 4-16-15,2 6 928 0,-2 5 176 0,3 4 48 0,-2 5 0 0,4 5-448 0,-2 7 128 16,3 2-128-16,-2 6 0 0,2 4 0 15,0 0 0-15,-2-2 0 0,0-1 0 0,1-4 0 0,-1-4 0 16,-1-3 0-16,0-3-176 16,-1-4-240-16,1-2-48 0,-2-2-16 0,1-5 0 15,1-2-16-15,-1-3 0 0,-1-3 0 0,1-5 0 0,-1-1 176 0,0-2 16 16,-1-4 16-16,1-3 0 16,1-2-832-16,-1-2-160 0</inkml:trace>
  <inkml:trace contextRef="#ctx1" brushRef="#br0" timeOffset="26178.25">18611 10048 13823 0,'-9'-9'608'0,"6"5"128"0,3 0-592 0,2 1-144 0,2 2 0 0,2-1 0 16,2 1-992-16,8-3-224 0,9-1-64 0,15-2 0 0</inkml:trace>
  <inkml:trace contextRef="#ctx1" brushRef="#br0" timeOffset="33783.48">2293 12599 8287 0,'-5'-5'736'0,"3"-1"-592"0,1 2-144 0,1 0 0 0,1-1 944 0,2 1 144 0,1-2 48 0,0-5 0 16,6-3-704-16,2-9-144 0,2-3-32 0,0-3 0 15,1 2 384-15,0 1 80 0,-3-1 16 0,2 1 0 16,-1 1-80-16,1-2-16 16,2-1 0-16,1-2 0 0,1 1 0 0,2-1-16 15,2-4 0-15,4 1 0 0,1 1-224 0,1 1-32 16,2 0-16-16,-4 3 0 0,1-1-352 0,0 4 0 15,0 1-192-15,0 3 64 16,-27 21-320-16,53-31-48 0,-53 31-16 0,0 0 0 0,70-13 192 0,-70 13 16 0,0 0 16 0,56 30 0 16,-56-30 544-16,33 42 128 0,-33-42 0 0,29 56 16 15,-13-22-64-15,1-1-16 0,-17-33 0 0,37 61 0 16,-37-61-320-16,43 50-192 0,-43-50 32 0,57 41 0 16,-57-41-400-16,58 26-80 0,-58-26 0 0,66 14-16 0,-66-14 240 0,75 3 48 15,-75-3 16-15,83-9 0 16,-83 9 784-16,82-19 144 0,-82 19 48 0,88-34 0 15,-44 12 304-15,1 1 64 0,-6 0 16 0,2-2 0 16,0 2-32-16,0-3 0 0,2 2 0 0,1-2 0 16,-1 0-416-16,1-2-96 0,-1 2-16 0,-5 0 0 15,-3 3-256-15,2-3-64 0,2 0-128 0,1-2 192 16,1 1-192-16,0 1 0 0,1 0 0 0,2 3 0 16,3 2 0-16,-1 1-128 0,4 3 128 0,0-1-208 15,3 0-160-15,0-1-16 0,5-4-16 0,-3-1 0 16,3-5-528-16,2-1-96 0,0-1-32 0,7-3 0 15,2-2 256-15,-3-3 48 0,-1 2 16 0,-2-2 0 16,-3 0 544-16,5-4 192 0,3-4 0 0,6-4-144 0,3-2 576 0,5-3 112 16,0-2 32-16,-1-1 0 0,-2 2-48 0,-4 1 0 15,-2 2 0-15,-2 1 0 0,-2 5-336 0,3-4-192 16,3-2 192-16,0 1-192 0,-3 3 0 0,0 1 0 16,1 4 0-16,4 2 0 0,2 0 0 0,-2 4 0 15,-2 2 0-15,0-1 0 0,1 1 0 0,8-3-144 16,5-2 144-16,7-2-10656 0</inkml:trace>
  <inkml:trace contextRef="#ctx1" brushRef="#br0" timeOffset="34394.68">3675 14761 12895 0,'-13'-3'1152'0,"6"0"-928"0,3 2-224 0,4-1 0 0,3 1 192 0,2 0-16 0,2-2 0 0,-7 3 0 15,0 0-368-15,68-24-64 0,-26 10 0 0,12-3-16 16,10-3 272-16,9-1 0 0,13-5 0 0,9-1 0 16,4-1 0-16,8-2-128 0,9-3 128 0,10-3 0 15,9 0-208-15,2-7 16 16,6-3 0-16,10-7 0 16,8-2-624-16,5-6-112 0,4-4-32 0,4 0 0 15,-2 5-384-15,13-7-64 0,7-1-32 0,-5-4 0 16,-16 5 672-16,11-5 128 0,11-2 16 0,1 2 16 0,-2 4 1248 0,-3 0 240 0,-2-1 48 0,2 0 16 15,3 5 912-15,-1 1 176 0,-2 2 32 0,-12 3 16 16,-9 6 64-16,10-2 16 0,5 5 0 0,-6 1 0 16,-7 4-448-16,-9 4-96 0,-5 4-16 0,-7 3 0 15,-8 2-656-15,-3 1-144 0,-3 1-32 0,-11 2 0 16,-5 3-448-16,-2 0-112 0,2 0-16 0,-14 3 0 16,-8 4-656-16,-3 1-144 0,1 2-32 0,-3 3-11520 15</inkml:trace>
  <inkml:trace contextRef="#ctx1" brushRef="#br0" timeOffset="35692.57">31439 10281 31327 0,'-4'-23'2784'0,"1"2"-2224"0,1 7-560 0,2 6 0 0,0 1 928 0,2-8 80 0,-2-11 16 0,-3-17 0 0,1-13-176 0,0-14-16 15,0-3-16-15,-1-3 0 0,1-1-496 0,-1 0-112 16,-3-2-16-16,2 1 0 0,-5-1-16 0,-1-2-16 15,-1 4 0-15,-4-5 0 0,-5-5-16 0,-1 0 0 0,-5-1 0 16,-2-2 0-16,-2-1 144 0,-4-3 32 0,-2-5 0 0,-5 3 0 16,1 4 0-16,-4 2 0 0,-4-4 0 0,-4 3 0 15,-3-3-48 1,-7 4 0-16,-3 2 0 0,-6 1 0 0,-5 2-112 0,-7 4-32 0,-5 4 0 0,-4 2 0 16,-4 6-128-16,-6 5 0 0,-6 5-160 0,-5 6 160 15,1 8-192-15,-8 7 48 0,-7 7 16 0,-9 6 0 16,2 1 128-16,-10 7-192 0,-9 8 192 0,-6 5-192 0,-5 5 192 15,-7 9-160 1,-4 11 160-16,-3 6-160 0,-2 6 160 0,0 8 0 16,0 8-144-16,-6 15 144 0,-5 9 0 0,-4 12 0 0,-3 11 0 0,2 7 0 15,14 0 0-15,-10 20 0 0,-3 17 144 0,4 3-144 16,14-8 128-16,2 15-128 0,6 14 128 0,8 1-128 16,9 2 144-16,15 4-144 15,10 7 192-15,13 1-192 0,14-8 192 0,8 12-192 0,7 6 192 16,12 6-192-16,13 7 128 0,9-4-128 0,13-2 0 0,11-7 0 15,13-4 0-15,10-1 0 0,12 1 0 0,14-6 0 16,10-2-160-16,13-3 16 0,10-3 0 0,15-3 0 16,13-4 0-16,13-6 0 0,13-8 0 0,12-2 0 15,12 0-16-15,8-6 0 0,9-7 0 0,4-5 0 16,6-1-16-16,5-10 0 0,5-9 0 0,-1-9 0 16,-5-9 176-16,5-6-208 0,8-2 80 0,1-14 128 15,-1-10 0-15,-2-11 0 0,0-8 144 0,3-8-16 16,3-8 128-16,-6-9 16 0,-10-8 16 0,0-9 0 15,5-6 48-15,2-10 16 0,1-12 0 0,-5-9 0 16,-6-5 64-16,-1-10 16 0,-3-7 0 0,-2-13 0 16,-6-8 48-16,-5-13 16 0,1-10 0 0,-8-9 0 0,-8-6 0 0,-4-11 0 15,-3-7 0-15,-8-7 0 0,-4-9-128 0,-5-6-32 16,-8-9 0-16,-3 1 0 0,-7 3-144 0,-8-10-16 16,-3-7-16-16,-12-1 0 0,-8 3-160 0,-9 2 0 15,-4 3 144-15,-11-1-144 0,-9 11 0 0,-10-2 0 16,-6-1 0-16,-8-1 128 15,-8-5-1248-15,-10-2-240 0,-9-1-48 0,-10 3-16 16,-10 7 784-16,-15 3 176 0,-16 5 16 0,-22-7-19200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8:43:52.6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3703 8581 6447 0,'8'0'576'0,"1"0"-576"0,-2 2 0 0,-4-2 0 16,0 0 176-16,2 1-176 0,8 1 160 0,4-1-160 0</inkml:trace>
  <inkml:trace contextRef="#ctx0" brushRef="#br0" timeOffset="4713.87">3245 13876 13823 0,'-4'-4'1216'0,"3"1"-960"0,-1 1-256 0,1 0 0 0,1 1 1424 0,0-1 240 16,1 1 64-16,-1-2 0 0,2-3 1104 0,-2 1 240 0,2-2 32 0,1 0 16 16,2 0-912-16,-1 1-176 15,1-1-48-15,2 0 0 0,1 1-944 0,0-1-192 16,0 0-32-16,1-1-16 0,2-4-320 0,-1 1-64 0,4 0-16 16,-2-2 0-16,2 0-64 0,0 1-16 0,1 0 0 0,-1 4 0 15,-1 2-96-15,3 0-32 0,2 1 0 0,2 2 0 16,0 4-64-16,-3 4 0 0,-17-5-128 0,0 0 192 15,0 0-192-15,49 53 128 0,-49-53-128 0,0 0 0 16,14 68 0-16,-15-42 0 0,-2 2 0 0,-3 0 0 16,-1 3 0-16,-1 0 0 0,1-1 0 0,-2-2-160 15,-1-1-16-15,0-2 0 0,3-5 0 0,-1-1 0 0,-2-1 176 0,-1-1-208 16,-2 0 80-16,0-2 128 0,-1 1 0 0,1-3 0 16,2-1 0-16,0 1 0 0,0-3 0 0,2 0 0 15,1-2 0-15,1-1 0 0,1 0 176 0,2-2 0 16,-1 0 0-16,4-2 0 0,1-1 16 0,1-1 0 15,2 0 0-15,0-1 0 0,4 0-32 0,0-1 0 16,2-2 0-16,1 0 0 0,2 1 0 0,1-3 0 0,1 0 0 16,2 0 0-16,1 1 0 0,0 0 0 0,-2 3 0 0,1-1 0 15,1 4-32-15,-3-2-128 0,1 1 192 0,-1 2-64 16,2 0-128-16,-2-1 160 0,2 4-160 0,-2-2 160 16,0 1-160-16,0-1 128 0,0-1-128 0,2-1 128 15,-2 1-128-15,-2-1 160 0,1 0-160 0,-2-2 160 16,1 3-16-16,-4-3 0 0,1 0 0 0,-1-1 0 15,-1 1 32-15,0-2 0 0,0 2 0 0,-2-1 0 16,0-2-176-16,-2 2 160 0,0-1-160 0,0 1 160 16,-2 0-160-16,1 1 0 0,-1-2 0 0,-1 1 0 15,0 1-496-15,-1 0-80 16,1-2 0-16,-2 2-16 0,1 0-704 0,-1 0-144 0</inkml:trace>
  <inkml:trace contextRef="#ctx0" brushRef="#br0" timeOffset="5031.09">3974 13943 29487 0,'9'-6'1296'0,"-5"5"288"0,2 1-1264 0,-1 0-320 0,-1 0 0 0,1 1 0 0,0 2 1104 0,5 1 176 0,3 3 16 0,-13-7 16 16,0 0 480-16,0 0 80 0,71 55 32 0,-71-55 0 15,0 0-1136-15,53 50-240 0,-53-50-32 0,0 0-16 16,58 56-192-16,-58-56-32 0,0 0-16 0,58 50 0 16,-58-50-48-16,0 0-16 15,0 0 0-15,72 49 0 0,-72-49-32 0,0 0 0 0,0 0 0 0,0 0 0 16,69 30 32-16,-56-27 0 0,-3 0 0 0,0-3 0 16,-2 1-176-16,-2-1 160 0,1-1-160 0,-3-2 160 15,1 1-160-15,-4 0-224 0,0 0 48 0,-1-1 16 16,-1 1-608-16,-2-3-112 0,-1 2-16 0,-2-1-18272 15</inkml:trace>
  <inkml:trace contextRef="#ctx0" brushRef="#br0" timeOffset="5267.96">4402 13823 27647 0,'-4'-3'1216'0,"3"2"256"0,-1-1-1168 0,1 2-304 0,1 0 0 0,-2 2 0 15,1 0 1840-15,-2 4 304 0,-1 4 64 0,-3 4 16 16,-3 6-352-16,0 1-64 0,-1 4-16 0,-1-1 0 16,0 3-976-16,-1 0-208 0,-1 1-32 0,-3-1-16 15,1 0-144-15,-2-3-32 0,0-3 0 0,-1-1 0 16,2-2-64-16,2-2-32 0,-1-2 0 0,2-4 0 16,3 0-96-16,0-2-32 0,1 1 0 0,1-3 0 15,1 1-160-15,1-3 0 0,1-3 0 0,2 1 0 31,2-4-256-31,1 2-128 0,2 0-16 0,2-1-16 0,1-1-736 16,1 1-160-16</inkml:trace>
  <inkml:trace contextRef="#ctx0" brushRef="#br0" timeOffset="5900.84">5473 13876 8287 0,'-1'-11'736'0,"-1"6"-592"0,2-1-144 0,0 0 0 0,-1 2 2224 0,1 1 400 0,0-1 96 0,0-3 16 0,0-4 848 0,3-5 192 16,-1-2 16-16,4-1 16 0,3 2-1408 0,2 2-288 16,3 1-48-16,0 1-16 15,3 2-1168-15,0 1-240 0,1 3-64 0,1 2 0 0,1 3-304 0,-2 2-64 16,2 2-16-16,-20-2 0 0,0 0-192 0,0 0 128 15,59 46-128-15,-59-46 0 0,0 0 0 0,24 69 128 16,-21-42-128-16,-3 1 0 0,-4 0 0 0,-2 3 0 16,-4 0-144-16,0-1 144 0,2-6-256 0,-5 2 64 15,0-1 0-15,-2 0 0 0,-1-2-144 0,2-3-32 16,-1-2 0-16,0-4 0 0,3 0 368 0,2-2 0 0,0-2-144 0,1-1 144 16,4 0 160-16,-2-3 96 15,2-1 0-15,1 2 16 0,3-4 48 0,-1 1 0 0,2-1 0 0,0 0 0 16,5-2-64-16,-1 1 0 0,2-1 0 0,3-2 0 15,3 1 32-15,3-3 0 0,4 0 0 0,2-2 0 16,1 0 112-16,2-2 32 0,5 0 0 0,0-1 0 16,1-1 16-16,-2 2 16 0,-2 0 0 0,-1 0 0 15,-2 0-48-15,-1 1-16 0,0 1 0 0,-3-1 0 16,1 2-80-16,-3 0 0 0,-3 1-16 0,-1 0 0 16,-2 0-128-16,-1 0-32 0,-3 3 0 0,0-1 0 15,-3 1-144-15,1-2 0 0,-1 4 0 0,-1-1 0 0,-2 3-224 16,-1 1-128-16,2-2-32 0,-4 1 0 15,1 1-832-15,-2 3-192 0</inkml:trace>
  <inkml:trace contextRef="#ctx0" brushRef="#br0" timeOffset="9173.25">8876 13837 13823 0,'-4'-6'1216'0,"2"3"-960"0,1 2-256 0,1 0 0 16,0 1 1472-16,-1-3 256 0,1-3 64 0,-3-2 0 16,0-4-64-16,2-2 0 0,3 0 0 0,4 0 0 15,2 0 336-15,7 0 64 0,3 0 16 0,5-2 0 16,2 2-832-16,2-3-160 16,3 1-48-16,-2 1 0 0,0 1-528 0,0 1-96 0,-4 5-32 0,-1 2 0 15,-2 5-128-15,-1 3-16 0,-20-2-16 0,0 0 0 16,0 0-128-16,0 0-32 0,55 70 0 0,-54-44 0 15,-1 6-128-15,-5 1 0 0,-1 0 0 0,-5 4 128 0,-3 4-128 0,-1-3 0 16,3-7 0-16,-4 1 0 0,1 4 0 0,-2-4 0 16,0-1 0-16,1-4 0 15,1-4 0-15,1-2 0 0,1-3 0 0,2-1 0 0,-1-3 0 0,4-2 0 16,1-3 0-16,1-1 0 0,3-1 0 0,0-3 0 16,3 0 160-16,3-2-160 0,0 0 240 0,3-3-64 15,-1 0-16-15,5-2 0 0,2 0 32 0,0-3 16 0,2 1 0 0,2-1 0 16,1 0 32-16,1-1 0 0,1 0 0 0,-1 0 0 15,0-1-32-15,4 1 0 0,2 1 0 0,1 0 0 16,-1 1-16-16,1 2-16 0,-2 0 0 0,-2 2 0 16,-1 1-48-16,-2 1-128 0,-18-1 192 0,0 0-64 15,57 11-128-15,-42-7 160 0,0 2-160 0,-15-6 160 16,0 0-160-16,0 0 160 0,0 0-160 0,0 0 160 16,0 0-160-16,60 37 0 0,-55-36 144 0,-3 1-144 15,1-1 0-15,0-2 128 0,0 1-128 0,-2-2 0 16,2 1 0-16,-2-1 0 15,1 0 0-15,-2-1 0 16,1 0-688-16,-1-1-96 0,0 1-32 16,2-1-18976-16</inkml:trace>
  <inkml:trace contextRef="#ctx0" brushRef="#br0" timeOffset="9459.39">9673 13802 27647 0,'0'0'2448'0,"1"0"-1952"0,3 0-496 0,1 1 0 0,-1-1 784 0,3 1 64 0,3 4 16 0,-10-5 0 16,0 0 928-16,76 28 192 0,-76-28 48 0,62 34 0 16,-62-34-768-16,0 0-160 0,81 62-16 0,-81-62-16 15,0 0-592-15,66 66-112 0,-66-66-32 0,0 0 0 16,60 63-112-16,-60-63-32 0,0 0 0 0,56 49 0 15,-56-49-48-15,0 0-16 0,0 0 0 0,72 44 0 16,-72-44-128-16,0 0 192 0,0 0-192 0,0 0 192 16,65 22-192-16,-58-20 0 0,-1-2 0 0,-1 0 128 0,-2-3-320 15,-1 2-80-15,-2-2-16 0,-2-1 0 16,-1 1-544-16,-2-3-96 0</inkml:trace>
  <inkml:trace contextRef="#ctx0" brushRef="#br0" timeOffset="9665.74">10101 13687 14735 0,'-7'-3'1312'0,"3"2"-1056"0,-1 1-256 0,1 1 0 15,3 2 3440-15,-2 1 624 0,-1 1 128 0,-2 6 32 16,-4 10-1728-16,-6 7-352 0,-3 6-64 0,-1 3-16 16,-1 3-672-16,0-2-144 0,1-2-32 0,0-2 0 15,3-3-720-15,2-2-160 0,-1-4-16 0,0-4-16 16,4-2-176-16,0-4-128 15,4-2 144-15,1-3-144 0,1-2 0 0,2-2 0 0,1-2 0 0,-1-1 0 32,1-2-928-32,0 1-128 0,0 1-32 0,2-3-16912 0</inkml:trace>
  <inkml:trace contextRef="#ctx0" brushRef="#br0" timeOffset="9998.54">10462 13717 29487 0,'8'-7'2624'0,"0"1"-2112"0,2 2-512 0,-3 1 0 0,1 0 960 0,5-2 96 16,11-5 16-16,13-4 0 16,8-3 304-16,6 2 64 0,5 4 16 0,-5 7 0 0,-5 5-512 0,-46-1-112 15,66 22 0-15,-66-22-16 0,0 0-560 0,51 70-128 16,-51-70 0-16,11 64-128 0,-14-30 128 0,-1 0-128 15,-2-2 0-15,-1-1 0 0,0-1 128 0,2-8-128 0,0-2 0 0,3-6 0 16,0-1 224-16,1-4-16 0,2-2 0 0,2-2 0 16,0-2 496-16,1-3 112 0,3-3 16 0,2-1 0 15,-1-2-192-15,2 1-48 0,1-2 0 0,-1 0 0 16,0 1-272-16,0-1-64 0,4 0-16 0,0 0 0 16,2 1-368-16,-2 0-80 0,3 2-16 0,-2 0 0 15,2 3-512 1,0 1-96-16,0 1-32 0,-17-1-12848 0,0 0-2576 0</inkml:trace>
  <inkml:trace contextRef="#ctx0" brushRef="#br0" timeOffset="15098.65">7370 14560 13823 0,'0'-1'1216'0,"0"1"-960"0,2 0-256 0,-1 1 0 16,0 1 1040-16,1-1 176 0,-1 1 16 0,2 2 16 15,1 1 560-15,-4-5 112 0,0 0 32 0,0 0 0 16,16 54 16-16,-16-54 0 0,6 47 0 0,-5-20 0 15,-1-27-672-15,6 65-128 16,-1-29-16-16,-5-36-16 0,19 75-496 0,-19-75-112 0,26 76-16 0,-26-76 0 31,29 64-368-31,-29-64-144 0,41 75 0 0,-41-75 144 0,55 90-144 0,-55-90 0 16,66 95 0-16,-29-47 0 0,2 0 0 0,2-3-144 16,3-1 144-16,0 0 0 0,1 0-416 0,3-1 32 15,4 4 0-15,4-2 0 16,-1-1-80-16,4 0-16 0,2-2 0 0,5 1 0 0,5-2 336 0,1-3 144 15,4-3-128-15,-1-2 128 0,3-2 208 0,-6-5 128 16,-7-2 32-16,1-1 0 0,6-5 272 0,-3-1 48 16,-1 0 16-16,-4-3 0 0,-2 3-160 0,-3-4-32 0,-59-13 0 0,102 18 0 15,-102-18-224-15,79 12-48 0,-79-12-16 0,68 7 0 16,-68-7-224-16,0 0 128 0,63 6-128 0,-63-6 0 31,0 0-240-31,0 0-144 0</inkml:trace>
  <inkml:trace contextRef="#ctx0" brushRef="#br0" timeOffset="15525.42">9257 15763 13823 0,'-1'-5'608'0,"1"4"128"0,1-1-592 0,-1 2-144 0,0 0 0 0,2 0 0 0,-2 2 880 0,1 1 144 0,2 1 16 0,1 4 16 0,1 2 1712 0,-5-10 352 0,0 0 64 0,0 0 16 16,38 58-880-16,-38-58-160 16,0 0-48-16,65 55 0 0,-65-55-1152 0,58 36-224 15,-58-36-48-15,69 36-16 0,-69-36-352 0,73 36-64 0,-73-36 0 0,64 31-16 16,-64-31-240-16,55 28 0 0,-55-28 0 0,0 0 0 15,71 45 128-15,-71-45-128 0,0 0 0 0,0 0 0 16,59 43 304-16,-59-43-48 0,0 0 0 0,0 0 0 16,0 0 32-16,0 0 0 0,24 46 0 0,-28-39 0 15,-2 0 96-15,-5 2 0 0,-5 1 16 0,-2 0 0 16,0 0 112-16,-4-1 32 0,-6 6 0 0,-3-1 0 16,-6 3-144-16,-2 1-16 0,-4 0-16 0,0 1 0 0,0-1-128 0,-1-2-32 15,5-1 0-15,2 1 0 0,6-4-32 0,4 1-16 16,3-2 0-16,3 1 0 0,4-4-160 0,3 1-192 15,3-2 32-15,4-3 16 16,5 2-784-16,4-2-160 0</inkml:trace>
  <inkml:trace contextRef="#ctx0" brushRef="#br0" timeOffset="15968.7">10650 15828 5519 0,'13'-8'0'0,"-7"4"224"0,-6 4-64 0,0 0 32 0,0 0-192 0,0 0 0 0,15-10 0 0,-12 6 0 0,0 0 3760 0,-2-2 720 0,-4-1 128 0,-4 3 48 0,-4 1-512 0,-4 2-112 31,-4 2 0-31,-2 2-16 0,-4 3-2176 0,-5 1-432 0,2 2-96 0,-2 4-16 0,0 1-656 0,2 3-144 16,3 2-32-16,2 0 0 0,6 3-144 0,4 2-16 16,5 0-16-16,4-2 0 0,1 2-288 0,3-3 0 15,0-21 0-15,8 40 0 0,-8-40 0 0,0 0 0 16,31 62 0-16,-31-62 0 0,0 0 0 0,44 47 0 15,-44-47 0-15,0 0 0 0,0 0 0 0,61 48 0 16,-61-48 0-16,0 0 0 0,0 0 0 0,62 32 0 16,-62-32 0-16,0 0 0 0,0 0 0 0,69 19 0 0,-69-19 0 0,0 0 0 15,70 1-192-15,-70-1-80 0,42-8-32 0,-42 8 0 32,38-13-992-32,-38 13-208 0</inkml:trace>
  <inkml:trace contextRef="#ctx0" brushRef="#br0" timeOffset="16666.27">10939 16025 13823 0,'-2'-10'608'0,"2"6"128"0,0 0-592 0,0 1-144 0,0 2 0 0,0-1 0 0,0 2 2112 0,-1 0 384 15,1 2 64-15,0 2 32 16,-2 4 1024-16,-1 5 208 0,2 1 32 0,0 2 16 0,1 4-2016 31,1 1-384-31,0 1-96 0,1 0-16 0,-2-22-768 16,10 45-144-16,-10-45-48 0,12 38 0 0,-12-38-192 0,0 0-32 15,30 48-16-15,-30-48 0 0,0 0-160 0,0 0 0 16,52 42 0-16,-52-42 0 0,0 0 0 0,0 0 0 16,67 12 0-16,-67-12 128 0,0 0-128 0,46-13 128 15,-30 3-128-15,-1-1 128 0,0-2-128 0,-1-3 160 16,-2 1-160-16,0-1 160 0,-2-1 32 0,-3-1 0 16,-3 1 0-16,-3-1 0 0,-2-2-48 0,-5 0 0 0,-4 0 0 15,-1 1 0-15,-4-3-144 0,-4 4 192 0,-1 1-192 0,-2 3 192 16,1 1-192-16,-1 5 0 0,3 1 144 0,0 2-144 15,1 3 176-15,1 0-48 0,1 2 0 0,2 2 0 16,3-1-128-16,3 2 0 0,0 1 0 0,4 0 128 16,3 1-128-16,1 0 0 0,3 1-160 0,1 0 160 31,-4-6-480-31,0 0 0 0,0 0 0 0,0 0 0 0,61 19 32 16,-61-19 0-16,0 0 0 0,65 0 0 0,-65 0 192 0,0 0 32 0,76-5 16 0,-76 5 0 15,0 0 208-15,78-2-176 0,-78 2 176 0,0 0-160 0,73 13 160 0,-73-13 0 16,0 0 0-16,64 34 0 0,-64-34 0 0,0 0 0 15,45 52 0-15,-45-52 0 0,0 0 0 0,27 54 0 16,-27-54 0-16,7 34 0 0,-7-19 0 0,-2-2 0 16,2-3 0-16,-1-2-128 0,-2 1 128 0,2-2 128 15,-2-3-128-15,0-1 176 0,0 0 144 0,2-5 48 16,-1 1 0-16,1-3 0 0,1-2-32 0,0-1 0 16,1-1 0-16,-1-4 0 0,3 0 0 0,-1-3 0 15,0 0 0-15,1-3 0 0,3-2-32 0,0-1-16 16,1-2 0-16,3-1 0 0,-1-3-144 0,4 0-16 0,3 0-128 0,1 1 192 15,-2 2-192-15,2 2 0 0,1 4 0 0,-1 4 0 16,-1 4 0-16,-1 1 0 0,-15 9 0 0,0 0 0 16,0 0 0-16,63-4 0 0,-63 4-128 0,0 0 128 15,0 0 0-15,63 47-128 0,-63-47 128 0,0 0 0 16,37 65 0-16,-37-65-128 0,17 51 128 0,-17-51 0 16,11 46 0-16,-11-46 0 0,9 50 0 0,-9-50 0 15,8 49 0-15,-8-49 176 0,9 40-48 0,-9-40-128 16,0 0-576-16,0 0-240 15,19 42-32-15,-19-42-16 0,0 0 656 0,0 0 208 0,0 0 0 0,0 0-160 0,0 0 1184 0,0 0 256 16,0 0 32-16,0 0-22384 16</inkml:trace>
  <inkml:trace contextRef="#ctx0" brushRef="#br0" timeOffset="17967.57">12050 15316 6447 0,'-10'-6'576'0,"9"4"-576"0,1 2 0 0,4-2 0 0,-5 2 6848 0,1 2 1248 0,1-1 256 0,-1-1 48 31,0 0-5920-31,0 0-1200 0,31 49-224 0,-31-49-48 16,13 57-224-16,-9-22-32 0,-1 8-16 0,-3 8 0 15,1 8-96-15,-2 9 0 0,0 11-16 0,-2 6 0 16,-1 6-272-16,2-3-48 0,2-5-16 0,0-9 0 15,3-11-288-15,1-3 0 0,2-5 0 0,1-4 0 16,0-3 0-16,1-3 0 0,2-3 0 0,-10-42 0 16,19 71 0-16,-19-71 0 0,15 61-128 0,-15-61 128 15,14 52 0-15,-14-52 0 0,9 45 0 0,-9-45 0 0,6 37 0 16,-6-37 0-16,0 0 0 0,7 39 0 0,-7-39 0 0,0 0 0 16,0 0 0-16,0 0 0 0,0 0 144 0,0 0-144 15,0 0 0-15,0 0 144 0,0 0-144 0,-3 0 160 16,-1-12-160-16,-2-4 160 0,2 3-160 0,-2-5 160 15,-1-4-160-15,-3-7 160 0,2-2-160 0,-2-3 128 16,0-2-128-16,0-1 128 0,0 1-128 0,2 0 0 16,-1 2 0-16,3-1 128 0,1 6-128 0,1 1 0 15,-1 0 0-15,4 2 0 0,-1 4 0 0,2 1 0 16,3 2 0-16,2 4 0 0,0 3 0 0,1 4 0 0,1 1 0 0,3 1 0 16,-10 6 0-16,0 0 128 0,0 0-128 0,55-3 0 15,-55 3 0-15,0 0 0 0,0 0 128 0,65 13-128 16,-65-13 0-16,0 0 0 0,0 0 0 15,68 21 0-15,-68-21 0 0,0 0 0 0,0 0 0 0,76 14 0 16,-76-14-128-16,0 0 128 0,65-4 0 0,-65 4 0 16,41-13 0-16,-41 13 0 0,39-21 0 0,-20 8 0 15,-2-1 0-15,-3 2 0 0,0-4 0 0,-4 2 0 16,-3 0 0-16,-3 0 0 0,-1 1 0 0,-2-1 0 16,-1 0 144-16,-2 0 0 0,-4-1 0 0,0 3 0 0,2-1 112 0,-3 3 32 15,3 2 0-15,-2 3 0 0,0 3 0 0,2 0 0 16,0 4 0-16,0 0 0 15,1 3-112-15,0 2-32 0,2 3 0 0,1 2 0 0,0 5-144 0,0-17 0 16,5 40 0-16,-5-40 0 0,0 0 0 0,23 58 0 16,-23-58 0-16,0 0 0 0,34 49 0 0,-34-49-144 15,0 0 144-15,0 0 0 0,58 40 0 0,-58-40-128 16,0 0 128-16,0 0 0 0,68 10 0 0,-68-10 0 16,0 0 0-16,45-12 0 0,-31 5 0 0,-1 0-128 15,1-1 128-15,-2-2 0 0,0 1 0 0,-2-2 0 0,0 0 0 0,-1-2 0 16,-2 2 0-16,1-3 128 0,-4-2-128 0,-1 1 144 15,-2-1 112-15,-2-1 32 0,-4-1 0 0,-2-2 0 16,-1 0 96-16,-3-1 0 0,-4 1 16 0,0 0 0 16,-3 2-144-16,-2 1-16 0,-4-1-16 0,1 5 0 15,3 3-224-15,1 2 176 0,-3 2-176 0,1 2 160 16,0 4-160-16,1 0 0 0,5 3 0 0,2 1 0 16,3 1 0-16,2 1 0 0,2 3 0 0,0-1 0 0,3 2-336 15,2 0 48-15,2 1 16 0,-1-11 0 16,0 0-112-16,0 0-32 0,0 0 0 0,37 48 0 15,-37-48-80-15,0 0-16 0,0 0 0 0,69 10 0 0,-69-10 176 0,51-7 16 16,-51 7 16-16,55-14 0 0,-55 14 48 0,57-16 0 16,-57 16 0-16,61-12 0 15,-61 12 80-15,62-7 32 0,-62 7 0 0,63 1 0 0,-63-1 144 0,55 7 0 16,-55-7 0-16,0 0 0 0,70 24 0 0,-70-24 0 16,0 0 0-16,53 45 0 0,-53-45 0 0,0 0 0 15,34 53 0-15,-34-53 128 0,12 39 96 0,-12-39 32 0,5 37 0 16,-5-37 0-16,3 32 320 0,-3-32 80 0,3 29 16 0,-3-29 0 15,0 0-112-15,0 0-32 16,7 36 0-16,-6-30 0 0,-1-6-320 0,0 0-64 0,0 0-16 0,0 0 0 16,0 0-128-16,0 0 0 0,0 0 0 0,0 0 0 31,0 0-832-31,0 0-64 0,0 0 0 0,46 41 0 16,-46-38-720-16,0-2-160 0</inkml:trace>
  <inkml:trace contextRef="#ctx0" brushRef="#br0" timeOffset="18602.87">13526 15950 21183 0,'0'2'1888'0,"2"-2"-1504"0,1 1-384 0,0 1 0 0,-2-1 2432 0,-1 2 432 0,1 0 80 0,-1-3 0 0,0 0-432 0,0 0-80 16,30 53-32-16,-30-53 0 0,0 0-1424 0,28 63-272 15,-28-63-64-15,0 0-16 0,21 62-400 0,-21-62-80 16,0 0-16-16,17 49 0 0,-17-49-128 0,0 0 0 16,0 0 144-16,15 47-144 0,-15-40 0 0,0-1 128 15,0-2-128-15,-2-3 0 0,2 1 144 0,-3-2-144 0,0 0 192 0,1-3-192 16,-1-1 208-16,-1-1-64 0,1 0-16 0,0-2 0 16,0-2 80-16,2 1 16 0,1-4 0 0,0 1 0 15,1-2 16-15,1-1 0 0,0-1 0 0,1-2 0 16,3-3 0-16,1-1 0 0,1 1 0 0,2 0 0 15,3 3-240-15,-2 2 0 0,2 3 128 0,-2 4-128 16,-11 8 0-16,0 0 0 0,0 0 0 0,47-10 0 16,-47 10 0-16,0 0 0 0,0 0 0 0,0 0 0 0,52 37-128 15,-52-37 128-15,0 0 0 0,31 48 0 0,-31-48 0 0,0 0 0 16,27 52 0-16,-27-52 0 0,0 0 0 0,18 49 0 16,-18-49 0-16,0 0 0 0,12 40 144 0,-12-40-144 15,0 0 128-15,0 0-128 0,4 33 256 0,-4-29-48 16,0 0 0-16,-1 0 0 0,-1-1 48 0,-1-2 16 15,1 1 0-15,0-4 0 0,1 1-48 0,-1 0-16 16,1-4 0-16,-1 1 0 0,1-3-16 0,1-3 0 16,0 2 0-16,1-4 0 0,1 0-192 0,-1-1 176 15,4-1-176-15,-3-3 160 0,4-1-160 0,-2-5 0 0,0 0 0 0,4-2 0 16,0-1 0-16,0 4 0 0,1 1-160 0,1 1 160 16,1 4-400-16,0 2 16 0,1 4 0 0,0 3 0 15,3 2 64-15,-15 5 32 0,0 0 0 0,0 0 0 16,66 7 128-16,-66-7 32 15,0 0 0-15,0 0 0 0,0 0 128 0,57 48 0 0,-57-48-144 0,0 0 144 16,28 59 0-16,-28-59 128 0,18 48 0 0,-18-48 0 16,14 45 192-16,-14-45 16 0,0 0 16 0,20 51 0 15,-20-51-96-15,0 0 0 0,0 0-16 0,21 47 0 16,-21-47-240-16,0 0 0 0,0 0-144 0,0 0 144 0,0 0-384 0,0 0 32 16</inkml:trace>
  <inkml:trace contextRef="#ctx0" brushRef="#br0" timeOffset="19110.41">14568 16198 18431 0,'4'-9'816'0,"-1"4"160"0,-1-1-784 0,1 0-192 0,-1 2 0 0,-2 1 0 0,1-1 2256 0,2-5 416 0,3-5 80 0,1-5 0 15,1-4 272-15,-1 0 48 0,0 2 16 0,-1 0 0 16,-5 1-1840-16,-2 0-368 0,-3 2-80 0,-5 1-16 16,1 3-272-16,-5 0-64 15,0 3-16-15,-2 2 0 0,2 2 16 0,-2 3 16 0,-5 2 0 0,-4 2 0 16,-2 5 80-16,1 0 16 0,-1 4 0 0,5 1 0 16,4 2-128-16,3 1-32 0,3 3 0 0,2 0 0 15,4 3-272-15,-1 1-128 0,3 1 0 0,3-21 128 0,0 41-128 0,0-41 0 16,9 39 0-16,-9-39 0 0,0 0-304 0,0 0 64 15,34 57 16-15,-34-57 0 0,0 0-32 0,0 0-16 16,55 21 0-16,-55-21 0 0,0 0 272 0,44-7-192 16,-44 7 192-16,24-11-160 0,-12 2 160 0,1-1 0 15,-2 0 0-15,1-1 0 0,-4 1 0 0,-1 0 144 16,-1 2-16-16,-3-1-128 0,-2 1 384 0,-2 1-16 16,-1 0-16-16,-2 1 0 0,1 2 48 0,-3 2 16 0,2 2 0 15,0 0 0-15,-2 5-96 0,2-1-32 0,0 6 0 0,1 0 0 31,2 4-128-31,1 0-32 0,1 3 0 0,-1-17 0 0,0 0-128 0,10 41 0 0,-10-41 0 0,0 0 0 16,0 0 0-16,0 0 0 0,27 47 0 0,-27-47 0 16,0 0-160-16,0 0 160 0,0 0-208 0,69 21 80 31,-69-21-512-31,0 0-112 0,47-7-16 0,-47 7 0 16,0 0-576-16,42-19-112 0,-31 11-16 0,1-3-18528 0</inkml:trace>
  <inkml:trace contextRef="#ctx0" brushRef="#br0" timeOffset="19571.56">14918 15405 27647 0,'-7'-11'2448'0,"4"5"-1952"0,0 2-496 0,0 2 0 0,3 1 3008 0,0 1 496 16,-1 1 96-16,1 4 32 0,0 2-2064 0,0 7-416 15,0 6-64-15,0-20-32 0,7 59-224 0,-7-59-32 16,10 81-16-16,-4-32 0 0,2 6-144 0,-1 6-48 15,0 5 0-15,-1-2 0 0,-1-6-256 0,0-9-48 16,-1-4-16-16,-4-45 0 0,7 74-32 0,-7-74-16 16,3 56 0-16,-2-33 0 0,-1-23-96 0,-1 41-128 15,1-41 176-15,0 0-176 0,-3 41 0 0,3-41 0 0,0 0 0 0,0 0 0 16,0 0 144-16,0 0-144 0,-3 21 0 0,5-25 144 16,-4 1-144-16,4-3 0 0,-2 1 144 0,1-4-144 15,-2-2 128-15,1-5-128 0,0-2 160 0,2-2-160 16,1-2 0-16,1-4 128 0,2-1-128 0,1-1 0 15,3 0 0-15,3 0 0 0,1 2 0 0,1 4 0 0,2 3 0 16,0 5 0-16,0 3 0 0,-17 11 0 0,40-10-288 0,-40 10 48 16,0 0 16-16,63 11 0 0,-63-11 16 0,0 0 0 15,60 37 0-15,-60-37 0 0,0 0 208 0,44 54-176 16,-44-54 176-16,0 0-160 0,21 60 160 0,-21-60 0 16,0 41-144-16,-3-21 144 0,0-1 0 0,-5-3 0 15,1-1 0-15,-3-3 0 0,-2 1 0 0,-2-3 0 16,-3 1 176-16,-2-4-176 0,2 0 384 0,-2-1-32 15,-2 0 0-15,1-1 0 0,-1-2 64 0,0 0 16 0,1-2 0 0,6 1 0 16,5-2-288-16,2-3-144 0,3 0 160 0,-1-1-160 31,0 0-720-31,4 1-240 0,1 3-64 0,-2-7-14224 0,2 7-2864 16</inkml:trace>
  <inkml:trace contextRef="#ctx0" brushRef="#br0" timeOffset="19889.59">15624 15625 41471 0,'-5'-26'1840'0,"2"14"368"0,0 0-1760 0,2 0-448 0,2 7 0 0,2-1 0 0,-2-1 304 0,3-4-32 0,1-5 0 0,0-1 0 0,0 3 720 0,-1 7 144 15,-4 7 16-15,0 0 16 0,0 0-208 0,0 0-64 16,24 52 0-16,-24-52 0 0,1 53-256 0,-1-53-48 15,6 65-16-15,-6-65 0 0,10 89-16 0,-7-40-16 16,-1 3 0-16,0-4 0 0,1-3-208 0,-3-45-32 16,5 80-16-16,-5-80 0 0,7 65 128 0,-7-65 32 15,10 52 0-15,-10-52 0 0,0 0 160 0,12 58 32 0,-12-58 16 0,0 0 0 16,8 46-528-16,-8-46-128 0,0 0 0 0,0 0 0 31,0 0-576-31,0 0-128 0,7 48-48 0,-5-46 0 16,-2-1-544-16,1-2-112 0,-1-1-32 0,1-2 0 0,-1-3-416 0,2-6-96 0</inkml:trace>
  <inkml:trace contextRef="#ctx0" brushRef="#br0" timeOffset="20254.7">15900 15970 33167 0,'1'6'1472'0,"1"-5"304"0,0 2-1424 0,1 0-352 15,0 0 0-15,-2-2 0 0,4 2 1312 0,-5-3 192 31,0 0 32-31,0 0 16 0,58 47 0 0,-58-47 0 0,0 0 0 0,73 36 0 0,-73-36-704 0,0 0-144 16,79 19-16-16,-79-19-16 0,54-2-192 0,-54 2-32 31,52-8-16-31,-52 8 0 0,45-17-192 0,-25 4-48 16,0 2 0-16,-2-3 0 0,1 1-64 0,-2-3 0 16,-2 1-128-16,-2-1 192 0,-3 1-192 0,-3-1 0 15,-3-2 128-15,-7 0-128 0,0-2 0 0,-5 0 0 0,-2 2 0 0,-3-1 0 16,-2 5 0-16,-5 1 128 0,-1 6-128 0,-2 2 0 15,1 5 160-15,-1 4-16 0,2 6 0 0,1 5 0 16,3 5 48-16,3 4 16 0,3 7 0 0,2 0 0 16,5 2-48-16,4-1-16 0,0-32 0 0,10 60 0 15,-10-60 272-15,20 49 48 0,-20-49 16 0,0 0 0 16,28 59 32-16,-28-59 16 0,0 0 0 0,0 0 0 16,55 48-128-16,-55-48-16 0,0 0-16 0,0 0 0 0,59 24-368 15,-59-24 0-15,0 0 0 0,55 6 0 16,-55-6-960-16,0 0-128 0,55-4 0 15,-55 4-22800-15</inkml:trace>
  <inkml:trace contextRef="#ctx0" brushRef="#br0" timeOffset="26510.25">16660 15415 35935 0,'3'0'3200'0,"1"0"-2560"0,-4 0-512 0,0 0-128 0,0 0 1024 0,0 0 192 0,0 0 48 0,0 0 0 16,66 40-352-16,-66-40-64 16,52 33-16-16,-52-33 0 0,51 33-288 0,-51-33-64 15,0 0-16-15,74 47 0 0,-74-47-96 0,0 0-32 0,72 50 0 0,-72-50 0 16,0 0-32-16,49 46-16 0,-49-46 0 0,0 0 0 16,0 0-288-16,0 0 160 0,44 49-160 0,-44-49 128 15,0 0-416-15,0 0-96 0,0 0 0 0,0 0-13504 16,0 0-2688-16</inkml:trace>
  <inkml:trace contextRef="#ctx0" brushRef="#br0" timeOffset="26731.87">16963 15325 16575 0,'5'-6'1472'0,"-3"3"-1168"0,4 2-304 0,0-1 0 0,-3 2 3584 0,1 2 640 16,-4-2 144-16,0 0 32 0,0 0-1264 0,65 22-256 15,-65-22-64-15,62 36 0 16,-62-36-1408-16,55 42-304 0,-55-42-48 0,47 42-16 0,-47-42-240 0,0 0-48 16,49 57-16-16,-49-57 0 0,0 0-224 0,0 0-32 15,50 54-16-15,-50-54 0 0,0 0-464 0,0 0 0 16,0 0 0-16,0 0 0 16,0 0-736-16,0 0-240 0,0 0-48 0,0 0-20448 0</inkml:trace>
  <inkml:trace contextRef="#ctx0" brushRef="#br0" timeOffset="27318.08">10293 15274 32255 0,'0'0'2864'0,"0"0"-2288"0,-1 0-576 0,-1 1 0 0,1 1 960 0,-2-1 96 16,-3 5 16-16,-2 2 0 0,-6 6 320 0,-3 3 64 15,-2 4 16-15,0 2 0 0,-1 0-896 0,-1-1-160 0,1-1-32 16,0-1-16-16,3-2-128 0,3-1-32 0,3-2 0 0,1-6 0 16,4 0-208-16,5-3 0 0,2-1 128 0,2-3-13024 15,0-2-2592 1</inkml:trace>
  <inkml:trace contextRef="#ctx0" brushRef="#br0" timeOffset="27523.74">9931 15226 41471 0,'-19'-3'1840'0,"7"1"368"16,2 4-1760-16,3-1-448 0,3 1 0 0,0 0 0 0,-2 4 400 0,-5 5 0 16,-8 6 0-16,-5 7 0 0,-1 6 304 0,2-2 48 15,4 1 16-15,5-5 0 0,4-3-512 0,3-6-112 16,1-2-16-16,3-3 0 31,2-3-640-31,-1-1-128 0,-1-2-16 0,1-3-19184 0</inkml:trace>
  <inkml:trace contextRef="#ctx0" brushRef="#br0" timeOffset="42102.23">10577 16507 20271 0,'-3'-4'1792'0,"2"0"-1424"0,3 2-368 0,-2 1 0 0,-2 1 1472 0,-1-3 208 0,0-3 48 0,3-1 16 16,4-1 880-16,6 1 192 0,6 2 16 0,5 4 16 15,6 0-1328-15,9 1-272 0,15 1-48 0,17-1-16 16,14 0-640-16,10 1-128 0,5-1-32 0,5-1 0 16,4-3-144-16,7 0-48 0,6-2 0 0,-11-1 0 15,-12 1-192-15,12-4 0 0,5-1 0 0,7-5 0 16,6 1 0-16,-2-2 128 0,-3 0-128 0,11 1 0 15,6-1 0-15,8 1 0 0,1-1 0 0,-2 1 0 0,2 5 224 0,8-1-48 16,5 4-16-16,0 2 0 0,-6 6-32 0,-12 0 0 16,-13 0 0-16,-8 6 0 0,-3 5-128 0,-17-1 0 15,-20-4 0-15,-3-2 0 16,-4 2-352-16,-7 1-96 0,-11 1-32 0,-9 1 0 16,-47-9-480-16,66 21-80 0,-66-21-32 0,0 0-16800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8:44:49.00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20374 9056 23951 0,'0'0'2128'0,"0"-1"-1696"0,1 1-432 0,-1 0 0 0,0 0 1024 0,-1 0 112 0,-1 1 16 0,1 1 16 16,-2-1 1696-16,0 3 336 0,-1 5 64 0,0 1 0 15,-1 1-2128-15,1 3-432 0,-2 3-96 0,2 1-16 16,-1 1-208-16,0-1-64 0,3 3 0 0,-3-2 0 15,4 0-64-15,-1-3-32 0,2-1 0 0,2-2 0 16,-2-13 16-16,0 0 0 0,0 0 0 0,14 41 0 16,-14-41-16-16,0 0 0 0,0 0 0 0,0 0 0 15,0 0 0-15,0 0 0 0,69 16 0 0,-69-16 0 16,0 0 48-16,54-12 16 0,-54 12 0 0,41-11 0 16,-41 11-80-16,45-10-16 0,-45 10 0 0,0 0 0 0,59-12-192 0,-59 12 176 15,0 0-176-15,0 0 160 0,50-5-160 0,-50 5 0 16,0 0 0-16,0 0 0 15,0 0-784-15,0 0-96 0,0 0-16 0,0 0-12912 16,0 0-2576-16</inkml:trace>
  <inkml:trace contextRef="#ctx0" brushRef="#br0" timeOffset="270.46">20693 9012 24879 0,'-3'-11'1088'0,"2"7"256"0,1 0-1088 0,0 1-256 0,0 0 0 0,-2 3 0 16,2 0 2688-16,2 3 496 0,-2 1 80 0,1 3 32 15,-1-7-1184-15,0 0-256 0,8 52-32 0,-8-52-16 16,5 57-704-16,-5-57-144 0,8 62-16 0,-5-29-16 16,-3-33-32-16,8 62-16 0,-5-30 0 0,-3-32 0 15,6 58-160-15,-6-58-16 0,6 57-16 0,-6-57 0 16,4 48-112-16,-4-48 0 0,1 42-16 0,-1-42 0 16,0 37-32-16,0-37 0 0,-1 31 0 0,1-31 0 0,-2 27 208 0,0-16 32 15,2-11 16-15,-3 21 0 0,3-21-624 0,-3 11-112 16,2-5-48-16,-1-3 0 31,2-3-624-31,-1 3-112 0,1-3-32 0,0-3 0 0,0 0-896 0,0-1-192 0,1 0-48 0,2-5-21184 0</inkml:trace>
  <inkml:trace contextRef="#ctx0" brushRef="#br0" timeOffset="1015.76">21508 8182 19343 0,'-3'0'1728'0,"-1"-2"-1392"16,1 1-336-16,0-1 0 0,0 1 1856 0,-1-2 288 15,-6 0 64-15,-2-2 16 0,-5-4 1088 0,0-1 208 16,2 2 64-16,3 1 0 0,3 1-2176 0,4 2-448 16,0 1-64-16,4 3-32 0,1 3-224 0,0 3-64 15,0 3 0-15,1 6 0 16,1 4-144-16,-2-19-48 0,5 54 0 0,-3-21 0 0,1 3 16 0,0 4 0 16,-1 6 0-16,0 5 0 0,1 4 48 0,-1 5 16 0,0 3 0 0,1-1 0 15,-1-1-96-15,0-4-32 0,-1-6 0 0,-1 4 0 16,2 4-160-16,-4 0-48 0,1 2 0 0,-2-4 0 15,0-1-128-15,-1-2 160 0,0-2-160 0,-2 0 160 16,2-2-160-16,-3 1 192 16,0 0-192-16,-2 2 192 0,-1 1-192 0,1 1 160 15,-3-3-160-15,1-1 160 16,1-3-160-16,0-3 128 0,2 2-128 0,-1-3 128 16,2-2-128-16,0-1 192 0,-1 0-192 0,2-3 192 15,0 0-64-15,2-4-128 0,1-1 192 0,2-4-64 16,1 1-128-16,0-3 160 0,0-2-160 0,0-25 160 0,4 44-32 15,-4-44 0-15,3 37 0 0,-3-37 0 0,0 0 16 16,6 47 0-16,-6-47 0 0,0 0 0 0,0 0-144 0,12 45 192 16,-12-45-192-16,0 0 192 0,0 0-64 0,0 0 0 15,0 0 0-15,0 0 0 0,45 38-128 0,-45-38 192 16,0 0-192-16,0 0 192 0,0 0-192 16,0 0 192-16,63 0-192 0,-63 0 192 0,0 0-192 0,43-11 0 15,-43 11 144-15,0 0-144 0,51-15 0 0,-51 15 0 16,41-11 0-16,-41 11 128 0,52-11-128 0,-52 11 0 15,58-10 0-15,-58 10 0 0,65-6 0 0,-65 6 0 0,67-2 0 16,-67 2 0-16,58 0 0 0,-58 0 0 0,0 0 0 0,77 5 0 16,-77-5 0-16,0 0 0 0,68 7 0 0,-68-7 0 15,0 0 0-15,60 2 0 0,-60-2 0 0,0 0 0 16,0 0 0-16,63-3 0 0,-63 3 0 0,0 0 0 16,0 0 0-16,0 0 0 0,51-6 0 0,-51 6 0 15,0 0 0-15,0 0 0 0,0 0 0 0,0 0 0 31,13-13-512-31,-15 11-112 0,-1-3-16 0,1-2-16 0,-3 2-944 16,0-4-176-16,-1-1-32 0,0-1-20432 0</inkml:trace>
  <inkml:trace contextRef="#ctx0" brushRef="#br0" timeOffset="1448.24">21306 8169 25791 0,'-7'-1'1152'0,"3"-1"224"0,-1 2-1104 0,3 0-272 0,0 0 0 0,2 0 0 0,-1 0 1904 0,1 2 320 15,-2-1 64-15,4 2 16 0,-2-3-192 0,0 0-16 16,0 0-16-16,0 0 0 0,58 20-1056 0,-58-20-192 16,0 0-64-16,77-2 0 0,-77 2 32 0,72-10 0 15,-26 2 0-15,-1-2 0 0,1 0-80 0,0 0-16 16,-1 0 0-16,-4 0 0 0,-5 3-192 0,-36 7-32 15,57-12-16-15,-57 12 0 0,40-10-192 0,-40 10-32 16,0 0-16-16,33-10 0 0,-27 8-224 0,-2 1 144 16,-2 1-144-16,-2-1 128 0,0 1-128 0,-3 0 0 15,0 0-160-15,-3 0 160 16,1 0-928-16,-4 2-96 0,1 1 0 0,-2 3-13824 0,0 1-2752 0</inkml:trace>
  <inkml:trace contextRef="#ctx0" brushRef="#br0" timeOffset="2205.31">22319 8364 10127 0,'4'-4'896'0,"-3"1"-704"0,2 0-192 0,-1 2 0 0,0-1 1376 0,0 2 240 0,-1 0 48 0,1 0 16 16,2 0 1984-16,2 0 400 0,-2 2 80 0,1-1 16 15,0 2-1616-15,-2 1-320 16,-2 3-64-16,0 0-16 0,-1 2-1088 0,-1 1-224 0,0-1-32 0,-4 4-16 16,2 1-304-16,-1 0-64 0,0 1-16 0,1 0 0 15,3-15-48-15,-3 33-16 0,3-33 0 0,0 0 0 16,0 0-48-16,20 56-16 0,-20-56 0 0,0 0 0 15,0 0 32-15,50 43 0 0,-50-43 0 0,0 0 0 16,0 0-16-16,60 24 0 0,-60-24 0 0,0 0 0 16,0 0-32-16,54 8 0 0,-54-8 0 0,0 0 0 0,0 0-112 0,47 0-16 15,-47 0-128-15,0 0 192 0,0 0-192 0,0 0 0 16,42-3 0-16,-34 2 0 16,-8 1-960-16,0 0-96 0,0 0-16 0,0 0-19472 15</inkml:trace>
  <inkml:trace contextRef="#ctx0" brushRef="#br0" timeOffset="2474.65">22757 8276 34095 0,'-5'-5'1504'0,"4"3"320"0,0 1-1456 0,-1-1-368 0,1 4 0 0,1-1 0 16,-2 2 1648-16,1 3 256 0,0 4 48 0,-2 5 16 15,1 6-624-15,-1 6-128 0,1 6-32 0,-3 1 0 16,3 2-144-16,-1 2-16 0,-1 2-16 0,-1-3 0 15,2-3-176-15,1-2-16 0,2-32-16 0,-3 57 0 16,3-57-288-16,-3 48-64 0,3-48-16 0,-3 38 0 16,3-38-112-16,-3 37-32 0,3-37 0 0,-4 29 0 15,4-29-288-15,-3 23 160 0,2-12-160 0,-2-2 128 16,2-1-256-16,-1-1-64 0,1-1-16 0,1-2 0 31,0 0-1120-31,1-1-208 0,2-1-64 0,1-2-20800 0</inkml:trace>
  <inkml:trace contextRef="#ctx0" brushRef="#br0" timeOffset="3094.49">24354 8313 13823 0,'12'-15'1216'0,"-10"6"-960"0,1 2-256 0,0-1 0 0,0 2 1424 0,-2 2 240 0,-1-2 64 0,-1-4 0 16,-3-3 1760-16,-3-4 352 0,-3 2 80 0,-6 2 16 0,-4 8-1696 0,-2 2-352 16,-4 7-64-16,-2 4-16 0,-1 5-1120 0,-3 3-240 31,3 3-32-31,2 3-16 0,3 0-32 0,4 2-16 16,3-1 0-16,4 2 0 0,4 1-176 0,6-4-48 15,3-22 0-15,0 0 0 0,20 61-128 0,-20-61 0 16,0 0 0-16,60 45 0 0,-60-45 0 0,55 24 128 15,-55-24-128-15,57 26 128 0,-57-26-128 0,52 27 128 0,-52-27-128 0,0 0 128 16,67 39 0-16,-67-39 0 0,0 0 0 0,0 0 0 16,46 47-128-16,-46-47 192 0,0 0-192 0,0 0 192 15,0 0-192-15,-7 42 0 0,-1-33 144 0,-5-2-144 16,0 0 0-16,-4-2 144 0,-1 1-144 0,0-3 0 16,-1 0 208-16,-1-3-64 0,2 1-16 0,0-2 0 15,1-4 320-15,3 1 48 0,1-3 16 0,3-1 0 0,4-1 112 0,2-2 16 16,4 1 16-16,3-4 0 0,4 0-16 0,1-3 0 15,5 0 0-15,1-3 0 0,2 0 16 0,-1-1 0 16,2 0 0-16,0 0 0 0,0 1-128 0,2-1-16 16,0-2-16-16,4 1 0 0,1-3 128 0,3 3 16 15,2-2 16-15,-2 1 0 0,-1 3-528 0,-4 1-80 16,0 3-48-16,-4 2 0 0,-3 3 0 0,0 2 0 16,-6 5 0-16,0 3 0 15,-5 1-1584-15,-1 2-304 0,-3 7-64 0,-3 1-22304 0</inkml:trace>
  <inkml:trace contextRef="#ctx0" brushRef="#br0" timeOffset="4354.35">22394 9839 25791 0,'-3'-2'2304'0,"1"1"-1856"0,4 0-448 0,-1-1 0 16,2 2 2128-16,0-3 336 0,1-1 64 0,5-4 16 15,2-2-464-15,4-3-96 0,4 0 0 0,1-1-16 16,1 1-1104-16,0 1-224 0,0 2-32 0,-3 1-16 16,-18 9-160-16,36-8-48 0,-36 8 0 0,0 0 0 15,0 0-208-15,62 14-48 0,-62-14-128 0,0 0 192 0,0 0-192 0,41 47 0 16,-41-47 0-16,3 31 0 0,-5-16 0 0,-2-1 0 15,-2-1 0-15,-2 1 0 0,-2 2 0 0,-1-1 0 16,-2-1 0-16,2-1 0 0,-1-2 0 0,3-2 0 16,2-2 0-16,1-3 0 0,3-1 0 0,2-3 0 15,1 0 0-15,1-3 0 0,3 0 0 0,5-1 0 16,1-1 0-16,2-3 0 0,-12 8 0 0,36-11 0 0,-36 11 0 16,38-8-160-16,-38 8 16 0,0 0 0 0,53 1 0 0,-53-1 0 15,0 0 0-15,68 23 0 0,-68-23 0 0,0 0 0 16,48 42 144-16,-48-42-160 0,0 0 160 0,17 50-160 15,-20-32 160-15,-2-1 0 0,-4 1 0 0,-5-1 0 16,-1 0 0-16,-5-1 0 0,-1 1 0 0,-2-3 0 16,-1-2 0-16,-3 1 144 0,0 0-144 0,-1-3 160 15,3 0 112-15,1-2 32 0,1-2 0 0,3-1 0 16,5-2 64-16,1-1 16 0,1-1 0 0,3-2 0 16,4-1-384-16,2-1 0 0,3 1 0 0,1-3 0 15,3 1-704-15,4-1-128 16,4-3 0-16,-11 8-19264 0</inkml:trace>
  <inkml:trace contextRef="#ctx0" brushRef="#br0" timeOffset="4762.12">23795 9754 34095 0,'-3'-1'3024'0,"0"-2"-2416"0,3 1-480 0,0 1-128 0,2 0 1520 0,-2-2 272 0,-2-1 64 0,1-4 16 16,1 0-496-16,1-2-96 0,4 2-32 0,2 1 0 15,1-1-416-15,-8 8-96 0,0 0-16 0,42-12 0 16,-42 12-384-16,39-9-80 16,-39 9 0-16,0 0-16 0,62-7-240 0,-62 7 128 0,49-3-128 0,-49 3 0 15,0 0 128-15,69 0-128 0,-69 0 0 0,0 0 0 16,60 2 128-16,-60-2-128 0,0 0 0 0,0 0 0 0,0 0 128 0,0 0-128 15,42 45 0-15,-42-45 144 16,-1 30 48-16,-4-13 16 0,1 2 0 0,-1 3 0 0,0-1 80 16,0 3 16-1,0 3 0-15,0-2 0 0,1 3-96 0,-1-1-16 0,1-1 0 0,4-26 0 0,-4 42 0 0,4-42-16 16,-2 41 0-16,2-41 0 0,0 40-48 0,0-40-128 16,0 36 192-16,0-36-64 0,0 0-128 0,2 43 0 31,-2-43 0-31,0 0 0 0,0 0 0 0,0 0-224 15,6 41 48-15,-6-41 16 16,0 0-800-16,0 0-144 0,0 0-48 0,7-10 0 16,-6 4-448-16,-2-2-80 0</inkml:trace>
  <inkml:trace contextRef="#ctx0" brushRef="#br0" timeOffset="4954.72">23864 9993 12895 0,'0'-3'1152'0,"2"0"-928"0,2-1-224 0,0 3 0 15,2-1 6224-15,-2 1 1200 0,2-1 256 0,-6 2 32 16,0 0-4832-16,59-11-960 0,-59 11-192 0,71-16-32 16,-71 16-288-16,67-14-48 0,-67 14-16 0,57-14 0 15,-57 14-640-15,44-13-144 0,-44 13-32 0,36-9 0 0,-36 9-528 0,0 0-256 16,43-15 32-16,-43 15 0 16,0 0-1248-16,0 0-240 0</inkml:trace>
  <inkml:trace contextRef="#ctx0" brushRef="#br0" timeOffset="5557.03">25049 8029 17503 0,'-28'4'768'0,"14"-2"176"0,1 1-752 0,5-1-192 0,2 0 0 0,3-1 0 0,1 1 1856 0,-3 0 320 16,0 1 80-16,-1 2 16 0,3 0 896 0,3-2 176 16,0-3 48-16,0 0 0 0,0 0-1696 0,59 6-336 15,-59-6-64-15,64-5-16 0,-64 5-432 0,85-4-80 16,-39 3-32-16,-2-1 0 0,-44 2-160 0,88 0-16 15,-88 0-16-15,80 6 0 0,-80-6-128 0,74 11-32 16,-74-11 0-16,62 16 0 0,-62-16-128 0,0 0-16 16,68 38-16-16,-68-38 0 0,0 0 32 0,32 59 16 15,-32-59 0-15,7 64 0 0,-8-29-16 0,-3 9 0 0,-5 11 0 0,-2 7 0 16,-3 2-112-16,0 1-16 0,-3 1-128 0,1-1 192 16,1-4-192-16,-1 1 0 0,2 6 0 0,3 0 0 15,2 0 0-15,3-5 0 0,4-1 0 0,-1-2 0 16,3-1 0-16,-2-3 128 0,1-3-128 0,1 3 0 15,0 4 0-15,1-1 0 0,1 0 0 0,1-4 0 16,4-4 0-16,0-7 0 0,-7-44 0 0,17 79 0 16,-17-79 0-16,21 86 176 0,-21-86-176 0,18 84 160 15,-18-84-32-15,17 76 0 0,-17-76 0 0,21 73 0 0,-21-73 256 0,16 60 64 16,-16-60 0-16,0 0 0 0,8 53 48 0,-10-41 16 31,-3-5 0-31,-3 0 0 0,-2-4 256 0,-4-2 64 0,-4-2 16 0,-6-4 0 0,-5 0-672 0,-6-4-128 16,-5-2-48-16,-2 0 0 0,0 1 0 0,-5-1 0 15,-4 1 0-15,-3-3 0 0,2 2 0 0,4 1 0 16,3-3 0-16,3 2 0 0,2-1 0 0,6 1 0 16,7-2 0-16,5 2 0 15,8 0-1952-15,1 0-384 0,4 1-80 0,0-3-21360 0</inkml:trace>
  <inkml:trace contextRef="#ctx0" brushRef="#br0" timeOffset="6064.92">21135 9202 18431 0,'-1'1'1632'0,"-1"-1"-1312"0,2 0-320 0,2 0 0 0,-1 0 2512 0,2-1 432 0,1-1 96 0,-4 2 16 15,0 0-208-15,49-15-32 0,-16 3-16 0,5-2 0 16,4-3-1520-16,5-2-288 0,1-3-64 0,3 1-16 16,-2 0-176-16,2-2-32 0,3-1-16 0,2 0 0 15,2 0-128-15,-1 0-32 0,-3 2 0 0,-2-2 0 16,-1 1-208-16,-3 0-64 0,-3 4 0 0,2-1 0 15,-2 2-256-15,0 2 0 0,-1 2 128 0,-5 1-128 0,-39 13 0 0,65-18 0 16,-65 18 0-16,44-11 0 16,-44 11-496-16,0 0 0 0,0 0 0 0,0 0 0 15,0 0-384-15,0 0-80 0,0 0 0 0,0 0-18624 16</inkml:trace>
  <inkml:trace contextRef="#ctx0" brushRef="#br0" timeOffset="6446.35">20850 9472 22111 0,'2'-5'976'0,"0"4"208"0,1-1-944 0,1 1-240 0,0 1 0 0,0 0 0 0,2 1 1728 0,-6-1 288 16,0 0 64-16,0 0 16 0,78 16 432 0,-78-16 96 16,73 20 0-16,-73-20 16 15,88 25-1488-15,-88-25-320 0,107 33-48 0,-46-14-16 0,2 4-256 16,4 3-48-16,3 3-16 0,4 1 0 0,-2 1-240 16,1 1-48-16,1 2-16 0,-6 2 0 0,-9-2-144 0,-7-3 0 15,-52-31 0-15,96 55 128 0,-42-28 0 0,-54-27-128 16,98 45 192-16,-98-45-64 15,94 44 112-15,-94-44 16 0,82 39 0 0,-82-39 0 0,61 30 112 0,-61-30 16 0,0 0 16 0,56 27 0 16,-56-27-80-16,0 0 0 0,0 0-16 0,0 0 0 16,0 0-304-16,0 0 0 0,0 0 0 0,27-13 0 31,-31 2-880-31,-3-2-80 0,-3-3 0 0,-1 1-19344 0</inkml:trace>
  <inkml:trace contextRef="#ctx0" brushRef="#br0" timeOffset="6857.64">21153 9323 17503 0,'-3'-3'1552'0,"2"2"-1232"0,2 1-320 0,1-1 0 0,1-1 720 0,1 1 96 0,2-4 16 0,-6 5 0 16,32-15 1216-16,-1 5 256 0,9 0 64 0,11-4 0 15,4-3-368-15,11-1-64 0,12-3-16 0,9-4 0 16,12-1-576-16,4-5-128 0,5-1-32 0,13-4 0 15,8-1-608-15,1-1-128 0,-2-2-32 0,5-2 0 16,3 0-256-16,-4 2-160 0,-4 5 192 0,-14 4-192 16,-14 4 192-16,-5 3-64 0,-3 4 0 0,-2 0-128 15,-4 5 432-15,-5-1-32 0,-6 1 0 0,-7 0 0 16,-6 1-80-16,-10 2 0 0,-5 0-16 0,-9 2 0 16,-6 2-304-16,-6 1 0 0,-26 7 128 0,32-10-128 0,-25 7 0 15,-5-1 0-15,-5 1 128 0,-3-1-128 0,-4 1-128 0,-5 2-96 16,-5 1-16-16,-4 0-13008 15,-4 0-2624-15</inkml:trace>
  <inkml:trace contextRef="#ctx0" brushRef="#br0" timeOffset="7258.21">21081 9332 12895 0,'-7'0'1152'0,"7"0"-928"0,3 1-224 0,1 0 0 15,-4-1 3648-15,0 0 704 0,0 0 128 0,53 9 16 16,-53-9-2704-16,114 13-528 0,-29-6-112 0,5-2-32 0,8 0 784 0,5 0 144 15,7 5 48-15,3 1 0 0,1 4-1168 0,-1 2-224 16,2 2-64-16,-4 4 0 0,2 4-208 0,-5 5-48 16,-8 1-16-16,3-1 0 0,5-2-192 0,-7-3-48 15,-10 1 0-15,-9-4 0 0,-9 0 0 0,-1-4-128 16,4-3 192-16,-2 0-64 0,-4 0 160 0,-10 0 32 16,-8 1 0-16,-52-18 0 0,83 34 112 0,-83-34 16 15,64 27 16-15,-64-27 0 0,55 24-320 0,-55-24-144 0,0 0 128 0,66 24-128 16,-66-24-192-16,0 0-128 0,0 0-32 0,0 0 0 31,54 14-784-31,-51-14-144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1-29T18:48:00.56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1-29T18:48:04.011"/>
    </inkml:context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22897 18204 0</inkml:trace>
  <inkml:trace contextRef="#ctx0" brushRef="#br0" timeOffset="2712.28">22305 8573 0,'0'0'0,"0"0"15,0 0 1</inkml:trace>
  <inkml:trace contextRef="#ctx1" brushRef="#br0">20263 1649 15663 0,'-1'0'1392'0,"0"0"-1120"0,-1 0-272 0,1 0 0 0,1 0 1872 0,-2 0 320 15,-1 2 64-15,1-1 16 0,-1 0 624 0,-1 2 128 16,2 3 32-16,-1 1 0 0,3 1-1552 0,0 2-304 0,0-10-64 0,0 0-16 15,5 60-416-15,-5-60-64 16,8 56-32-16,-8-56 0 0,9 64-224 0,-9-64-64 16,7 73 0-16,-7-73 0 0,5 58-64 0,-5-58 0 0,6 71-16 0,-2-22 0 15,0 8-80-15,1 2-16 0,-3 5 0 0,3-4 0 16,-2-2-144-16,-2-3 160 0,0-8-160 0,1 0 160 16,-1 2-160-16,1 3 160 0,0 2-160 0,1 0 160 15,0-2-32-15,0-3-128 0,0 1 192 0,0-6-64 16,-2-3 32-16,-1-3 0 0,1-2 0 0,-2 0 0 15,1-36 32-15,0 59 0 0,-1-26 0 0,1-33 0 0,-2 65-192 0,1-34 192 16,1 0-192-16,0-31 192 0,1 56-192 0,-1-56 128 16,2 48-128-16,-2-48 128 15,2 41-128-15,-2-41 128 0,0 0-128 0,3 44 128 0,-3-44-128 0,0 0 0 16,0 0 144-16,-1 42-144 0,-1-32 0 0,1-1 144 16,0-2-144-16,-2-1 0 0,0-1 144 0,0 1-144 15,0-1 0-15,-1-2 144 0,1 2-144 0,2-3 192 16,-2 0-192-16,2 1 192 0,-1-1-192 0,1 1 192 15,-1 0-192-15,1-2 192 0,-1 2-192 0,1 0 128 16,1 1-128-16,-1 1 128 0,2-1-128 0,-1-1 0 16,1 1 0-16,-1-1 128 0,2 0-128 0,-1-1 0 0,2 1 0 15,0-1 0-15,0 0 128 0,0-2-128 0,1 2 128 16,0-2-128-16,0 1 160 0,2-2-160 0,1-1 192 0,0 1-192 16,-7 1 160-16,0 0-160 0,0 0 128 0,38-7-128 15,-38 7 0-15,0 0 0 0,37-8 128 0,-37 8-128 16,0 0 0-16,51-8 0 15,-51 8 0-15,0 0 0 0,63-7 0 0,-63 7 0 0,0 0 0 0,72 0 0 16,-72 0 0-16,0 0 0 0,68 6 128 0,-68-6-128 16,0 0 0-16,68 11 0 0,-68-11 144 0,0 0-144 15,64 12 128-15,-64-12-128 0,0 0 160 0,57 8-160 0,-57-8 192 0,0 0-48 16,0 0-16-16,53 2 0 0,-53-2-128 0,0 0 160 31,0 0-160-31,0 0 160 0,45-8-160 0,-39 6 0 0,-2-1 0 0,-3 0 0 16,1 0-320-16,-2-1-112 0,0 0-16 0,-2-2 0 15,-1-1-640-15,2 0-128 0,-2-3-16 0,0-1-19232 0</inkml:trace>
  <inkml:trace contextRef="#ctx1" brushRef="#br0" timeOffset="475.57">20259 1583 5519 0,'2'0'240'0,"-2"-2"64"0,-2 2-304 0,2 0 0 0,0-1 0 0,-1 1 0 0,1 0 1248 0,-2-2 192 0,1 1 32 0,-2 0 16 0,0 1 816 0,-1-2 144 0,1 1 48 0,0-1 0 15,2 2 288-15,1 0 64 0,0 0 16 0,1 0 0 16,2 0-368-16,3 0-64 0,1 2 0 0,1-2-16 16,-8 0-1200-16,0 0-224 0,0 0-48 0,57 3-16 15,-57-3-368-15,0 0-80 0,52 0-16 0,-52 0 0 16,40-2-64-16,-40 2-16 0,56-4 0 0,-56 4 0 16,65-7 640-16,-32 3 112 0,-1-1 16 0,-2 1 16 15,-2 0-912-15,-2 0-256 0,-26 4 0 0,43-6 128 16,-43 6-128-16,0 0-256 0,44-1 64 0,-44 1-14400 15,0 0-2880-15</inkml:trace>
  <inkml:trace contextRef="#ctx1" brushRef="#br0" timeOffset="1410.73">22962 1559 13823 0,'-3'-2'1216'0,"1"1"-960"0,2-1-256 0,2 2 0 0,-1 0 1312 0,-1-1 224 0,2 0 32 0,-1-2 16 16,2 0 1552-16,1-1 320 0,2-2 64 0,1 2 16 31,3 1-1296-31,-1-1-256 0,4 1-48 0,4 0-16 0,-1-1-1008 0,2 1-208 0,2 0-32 0,0 0-16 16,-1-1-288-16,3 1-64 0,-1-1-16 0,1 0 0 15,1 0-32-15,0-2 0 0,-2 2 0 0,0 0 0 16,-1-2-16-16,-1 2-16 0,1-1 0 0,-3 3 0 15,0-1-32-15,-1 1 0 0,-16 2 0 0,0 0 0 16,38 2-48-16,-38-2-16 0,0 0 0 0,0 0 0 16,0 0 32-16,0 0 0 0,0 0 0 0,30 58 0 15,-30-58-16-15,-5 49 0 0,5-49 0 0,-7 62 0 0,7-62-144 0,-8 69 0 32,4-33 144-32,4-36-144 0,-6 68 0 0,6-68 0 0,-4 62 0 0,4-62 0 0,0 56 0 0,0-56 0 15,0 62 0-15,0-62 0 0,1 70 0 0,-1-70 0 16,3 73 0-16,-3-73 128 0,1 75-128 0,-1-75 128 15,3 78-128-15,-3-78 128 0,3 73-128 0,-3-73 128 16,3 69-128-16,-3-69 128 0,3 65-128 0,-3-65 128 16,4 70-128-16,-4-70 128 15,5 67-128-15,-5-67 0 0,8 74 128 0,-8-74-128 0,7 80 144 0,-7-80-144 0,8 81 192 16,-8-81-192-16,10 78 192 0,-10-78-192 0,8 70 192 0,-8-70-192 16,9 65 192-16,-9-65-64 0,8 71 0 0,-8-71-128 15,7 68 192-15,-7-68-192 0,9 66 192 0,-9-66-192 16,7 68 192-16,-7-68-192 0,6 62 192 0,-6-62-192 15,2 54 224-15,-2-54-64 0,0 45-16 0,0-45 0 16,-5 37 48-16,5-37 16 0,-10 29 0 0,4-14 0 16,1-4 32-16,-4-1 0 0,-1 0 0 0,-1-2 0 31,0 1 64-31,-5-2 16 0,1 0 0 0,-5 0 0 16,-3 0 64-16,-2-2 0 0,-3 1 16 0,-4 0 0 15,0 1-112-15,-2-2-32 0,0 1 0 0,0 0 0 0,2-2-80 0,-1 2-32 16,1-1 0-16,2 0 0 0,0-1-144 0,4 0 192 15,0 0-192-15,4 1 192 0,2-3-192 0,1 3 0 16,2-3 0-16,2 3 0 0,2-4-224 0,3 2-32 16,5-2 0-16,3-1 0 15,4-1-896-15,2-1-192 0,6-2-48 0,5-1 0 16,4-2-512-16,6-3-96 0</inkml:trace>
  <inkml:trace contextRef="#ctx1" brushRef="#br0" timeOffset="2504.27">24935 1602 3679 0,'0'-5'320'0,"0"2"-320"0,0 0 0 0,0 2 0 0,-1-1 2112 0,1 2 336 0,0 0 80 0,0-1 16 16,0 0 912-16,0-1 176 0,0 2 32 0,0 0 16 15,-2 0-992-15,2 2-192 0,-1 2-32 0,-1 0-16 16,1 2-848-16,-2 1-192 0,0 3-16 0,3-10-16 16,0 0-608-16,-8 38-128 0,8-38-32 0,-7 35 0 15,7-35-144-15,-6 42-16 0,6-42-16 0,-4 50 0 0,4-50-48 16,-2 48 0-16,2-48 0 0,0 0 0 0,3 66-96 16,-3-66-32-16,0 0 0 0,7 72 0 0,-7-72-64 0,6 50 0 15,-6-50-16-15,4 52 0 0,-4-52-48 0,4 54 0 16,-4-54 0-16,3 59 0 0,-3-59 16 0,3 64 0 15,-3-64 0-15,1 63 0 0,-1-63-16 0,-1 60-128 16,1-60 192-16,-3 52-64 0,3-52 0 0,0 46-128 16,0-46 192-16,0 0-64 0,2 65-128 0,-2-65 192 0,-2 46-192 15,2-46 192-15,0 0-64 0,0 60-128 0,0-60 192 0,0 0-64 32,0 57 0-32,0-57 0 0,0 0 0 0,-1 52 0 0,1-52 16 0,0 0 0 0,-4 55 0 0,4-55 0 15,0 0 16-15,-5 54 0 0,5-54 0 0,0 0 0 16,-4 54-32-16,4-54 0 0,0 0 0 0,-4 51 0 15,4-51 0-15,0 0-128 0,-2 46 192 0,2-46-64 16,0 0-128-16,0 0 160 0,0 55-160 0,0-55 160 16,0 0-160-16,0 0 0 0,6 57 144 0,-6-57-144 15,0 0 0-15,0 0 128 0,0 0-128 0,10 61 0 16,-10-61 128-16,0 0-128 0,0 0 128 0,10 53-128 0,-10-53 0 16,0 0 144-16,6 47-144 0,-6-47 0 0,0 0 144 0,2 49-144 15,-2-49 0-15,0 0 144 0,5 50-144 0,-5-50 0 16,0 0 0-16,0 0 0 0,8 62 0 0,-8-62 0 15,0 0 128-15,0 0-128 0,7 52 0 0,-7-52 0 16,0 0 0-16,0 0 128 0,0 0-128 0,7 50 0 16,-7-50 0-16,0 0 128 0,0 0-128 0,0 0 160 15,0 0-160-15,0 52 160 0,0-52-32 0,0 0-128 16,0 0 192-16,0 0-64 0,-1 44 0 0,1-44 0 16,0 0 0-16,0 0 0 0,-3 38-128 0,3-38 160 15,0 0-160-15,0 0 160 0,0 0-160 0,-3 38 160 0,3-31-160 0,-1 0 160 31,1-1-160-31,-2 1 192 0,4-3-192 0,-4 2 192 0,2-2-192 0,0 0 192 0,0-1-192 0,-1 0 192 32,1 0-192-32,0-1 128 0,0 1-128 0,0 0 128 0,-1 1-128 0,1-1 0 0,0 1 0 0,-2 2 0 15,2 0 0-15,-1 1 0 0,1-7 0 0,0 0 0 32,0 0 0-32,0 0 0 0,0 0 0 0,-2 44 0 15,2-44 0-15,0 0 0 0,0 0 0 0,0 0 0 16,0 0-144-16,0 0-16 0,0 0 0 0,0 0 0 15,0 0-480-15,0 0-112 0,0 0-16 16,0 0 0-16,0 0-416 0,0 0-96 0,0 0 0 0,0 0-13424 16,24-7-2672-16</inkml:trace>
  <inkml:trace contextRef="#ctx1" brushRef="#br0" timeOffset="3217.8">24952 1529 15663 0,'0'-1'1392'0,"-1"1"-1120"16,1 0-272-16,-2 0 0 0,2 1 1472 0,-1-1 224 0,1 1 48 0,-2 1 16 16,1-1 720-16,-1 1 144 0,2-1 16 0,2 2 16 0,2-2-944 0,0 1-192 15,3-2-48-15,2 0 0 16,1-2-336-16,2-1-80 0,4 1-16 0,0-3 0 0,2 0-480 0,-1-1-112 15,1 0 0-15,2-1-16 0,3-1-112 0,1-1 0 16,1 0-16-16,0-1 0 0,-2 3-96 0,0 0-16 16,-2-1 0-16,-1 3 0 0,-2-1-192 15,-2 2 176-15,-4 1-176 0,1 0 160 0,-3 0-160 0,0 2 0 0,-3 1 0 16,0 0 0-16,-3 1 0 0,-1 1-144 0,0 1 144 0,-3 0-208 31,0-1-320-31,-2 3-64 0,0-1-16 0,-1 0 0 16,0 2-1408-16,0-1-288 0</inkml:trace>
  <inkml:trace contextRef="#ctx1" brushRef="#br0" timeOffset="4965.62">24878 2353 13471 0,'-1'7'-272'0,"0"-3"272"16,1-1 0-16,0-2 0 0,0-1 0 0,0 3 0 0,0 4 0 0,-2 3 0 15,2-10 0-15,0 0 0 0,0 0 416 0,-3 52 176 16,2-40 48-16,1-12 16 0,0 0 480 0,0 0 80 0,0 0 32 0,0 48 32 15,0-40 320-15,0 1 80 0,0-9 16 0,0 0 32 16,0 0-448-16,0 0-96 16,0 0-16-16,11 59 32 0,-11-59-384 0,0 0-80 0,0 0-16 0,0 0 32 15,0 0-368-15,14 61-80 0,-14-61-16 0,0 0 32 16,0 0-320-16,0 0 0 0,12 63-192 0,-12-63 192 16,0 0 0-16,0 0 0 0,5 54 0 0,-5-54 0 15,0 0 0-15,0 0 0 0,3 49 0 0,-3-49 144 16,0 0 64-16,0 0 16 0,0 0 0 0,-3 53 32 15,2-44-64-15,0 1-16 0,-2 0 0 0,1-1 16 0,2-9-64 0,0 0-128 16,-8 29 176-16,5-19-48 0,3-10 208 0,0 0 48 16,-7 29 0-16,6-21 0 0,1-8-32 0,0 0-16 15,0 0 0-15,0 0 0 0,0 0-48 0,1 51-16 16,-1-51 0-16,0 0 0 0,0 0-16 0,0 0-16 16,0 0 0-16,0 0 0 0,11 56-64 0,-11-56-16 15,0 0 0-15,0 0 0 0,0 0-32 0,0 0 0 16,0 0 0-16,10 54 0 0,-10-54-128 0,0 0 128 15,0 0-128-15,0 0 128 0,0 0-128 0,0 0 192 16,7 57-192-16,-7-50 192 0,0-7-192 0,0 0 192 0,0 0-192 0,0 0 192 16,0 0-192-16,2 51 160 0,-2-51-160 0,0 0 160 15,0 0-160-15,0 0 160 0,-2 43-160 0,2-43 160 16,0 0-160-16,0 0 192 16,0 0-192-16,0 0 192 0,0 0-192 0,7 53 192 0,-7-53-192 0,0 0 192 15,0 0-192-15,0 0 192 0,0 0-192 0,0 0 192 16,3 53-64-16,-3-53-128 0,0 0 192 0,0 0-64 15,0 0 0-15,0 0-128 0,0 51 192 0,0-51-64 16,0 0-128-16,0 0 160 0,0 0-160 0,0 0 160 0,1 50-160 16,-1-50 160-16,0 0-160 0,0 0 160 15,0 0-160-15,0 0 0 0,0 0 0 0,10 56 128 0,-10-56-128 0,0 0 0 16,0 0 0-16,0 0 128 0,0 0-128 0,0 0 0 16,0 0 0-16,12 59 128 0,-12-59-128 0,0 0 0 15,0 0 0-15,0 0 0 0,0 0 0 0,0 0 128 16,3 47-128-16,-3-38 0 0,0-2 144 0,0 1-144 15,0-8 160-15,0 0-160 0,0 0 176 0,-5 41-176 16,5-41 192 0,0 0-192-16,0 0 144 0,-4 45-144 0,4-45 0 0,0 0 144 0,0 0-144 0,-3 43 0 0,3-43 0 15,0 0 128-15,0 0-128 0,-3 43 0 16,3-43 144-16,0 0-144 0,0 0 160 0,-1 41-32 0,1-41-128 16,0 0 192-16,0 0-16 0,0 50-16 0,0-50 0 0,0 0 0 15,0 0 0-15,1 54 0 0,-1-54 0 0,0 0 0 16,0 0-32-16,6 57-128 15,-6-57 192-15,0 0-64 0,0 0 0 0,9 54-128 0,-9-54 192 0,0 0-64 16,0 0 0-16,0 0-128 0,12 61 192 0,-12-61-64 16,0 0 0-16,0 0-128 0,12 52 192 0,-12-52-64 31,0 0 0-31,0 0-128 0,9 52 192 0,-9-52-64 0,0 0-128 16,0 0 128-16,9 54-128 0,-9-54 128 0,0 0-128 0,0 0 128 15,3 44-128-15,-3-44 128 0,0 0 0 0,0 0-128 16,0 47 192-16,0-47-64 0,0 0 0 0,0 0-128 15,-2 46 192-15,2-46-64 0,0 0-128 0,0 0 192 16,0 45-192-16,0-45 192 0,0 0-192 0,0 0 128 16,0 44-128-16,0-44 128 0,0 0-128 0,0 0 0 15,0 48 0-15,0-48 128 0,0 0-128 0,0 0 0 0,0 44 0 0,0-44 128 16,0 0-128-16,-1 38 0 0,1-38 144 0,0 0-144 16,-3 40 0-16,3-40 0 0,0 0 0 0,-1 38 0 15,1-38 0-15,0 0 0 0,0 0 0 0,1 46 128 16,-1-46-128-16,0 0 0 0,0 0 0 0,0 0 0 15,3 48 0-15,-3-48 144 0,0 0-144 0,0 0 0 16,0 0 160-16,1 44-160 0,-1-44 128 0,0 0-128 16,0 0 128-16,0 0-128 0,0 0 0 0,0 0 128 15,0 0-128-15,0 0 0 0,10 47 144 0,-10-43-144 16,2 0 128-16,-2-1-128 0,0 1 128 0,1-1-128 0,-1 0 0 0,0 0 144 16,0 0-144-16,0-2 0 0,1 2 144 0,-1 0-144 15,2 0 0-15,-2-2 144 0,1 2-144 0,1-2 0 16,-1 2 144-16,0-1-144 0,1-1 0 0,-1 2 144 15,1 0-144-15,-1-2 0 0,-1-1 128 0,0 0-128 16,0 0 0-16,0 0 0 0,0 0 128 16,0 0-128-16,0 0 0 0,0 0 0 0,0 0 0 0,0 0 0 15,0 0 128-15,0 0-128 0,57 17 0 0,-57-17 128 16,0 0-128-16,0 0 0 0,0 0 160 0,0 0-160 0,46 0 128 0,-46 0-128 16,0 0 128-16,0 0-128 0,0 0 0 0,0 0 128 15,48 3-128-15,-48-3 0 0,0 0 0 0,0 0 128 16,0 0-128-16,0 0 0 0,0 0 144 0,54 4-144 15,-54-4 0-15,0 0 0 0,0 0 0 0,0 0 128 16,0 0-128-16,0 0 0 0,48 1 0 0,-48-1 0 16,0 0 0-16,0 0 0 0,0 0 0 0,0 0 0 15,0 0-192-15,0 0-16 0,0 0 0 0,0 0 0 16,0 0-768 0,14-11-160-16,-18 8-16 0,0-4-16 0,-3 0-192 0,0-1-48 15,-2-4 0-15,2-2-19088 0</inkml:trace>
  <inkml:trace contextRef="#ctx1" brushRef="#br0" timeOffset="6425.39">26993 1434 9215 0,'-1'-1'816'0,"1"-2"-656"0,1 2-160 0,1-1 0 0,-1 1 784 0,-1-1 128 0,1-2 32 0,2-1 0 16,0-4 1504-16,1 1 304 0,-1-1 64 0,1 1 16 15,2 1-496-15,-2 1-96 0,3 2-32 0,2-1 0 16,-1 3-416-16,4-1-64 0,0 3-32 0,1-2 0 15,3 4-624-15,-2-2-128 0,1 1-32 0,4-1 0 16,0 0-400-16,5 0-64 0,2-1-32 0,1-2 0 16,-1 0-96-16,4-1 0 0,0 0-16 0,1-2 0 15,1-2-48-15,-1 1-16 0,2-1 0 0,-3 0 0 0,-2 1-16 0,-4 1 0 16,-2-1 0-16,-2 2 0 0,-1 0 0 0,-4 2 0 16,2-1 0-16,-1 3 0 0,-2-2-48 0,-2 0-16 15,3 2 0-15,-3 1 0 0,1 0 0 0,-2-2 0 16,2 2 0-16,-2 0 0 0,2 0-32 0,-2 2 0 15,2-2 0-15,-3 1 0 0,-2 2 0 0,1-2-128 0,-1 4 192 16,-1-1-64-16,1 0 0 0,-3 2 0 0,-1 1 0 0,1 0 0 16,-3-1 0-16,0 1-128 0,-1 1 192 0,-1 2-64 15,0-10 0-15,0 0 0 0,0 0 0 0,-4 49 0 16,4-49 16-16,0 0 0 0,-8 53 0 0,8-53 0 16,0 0 32-16,-7 52 0 0,7-52 0 0,-9 51 0 15,9-51-16-15,-11 62 0 0,11-62 0 0,-12 64 0 16,12-64-16-16,-11 65 0 0,11-65 0 0,-11 65 0 15,11-65-16-15,-10 62 0 0,10-62 0 0,-11 60 0 16,11-60 0-16,-9 60 0 0,9-60 0 0,-7 62 0 16,7-62-128-16,-7 59 160 0,7-59-160 0,-7 71 160 0,7-71-160 0,-10 78 0 15,10-78 0-15,-4 80 128 0,4-80-128 0,0 79 0 16,0-79 0-16,4 79 128 0,-4-79-128 0,4 68 0 16,-4-68 0-16,7 65 128 0,-7-65-128 0,10 79 0 15,-10-79 0-15,16 91 128 0,-16-91-128 0,15 90 0 16,-15-90 0-16,16 88 0 0,-16-88 0 0,15 83 0 15,-15-83 128-15,15 82-128 0,-15-82 0 0,11 71 0 16,-11-71 0-16,14 89 0 0,-14-89 0 0,14 97 0 16,-14-97 128-16,16 91-128 0,-16-91 0 0,12 79 0 0,-12-79 144 0,13 73-144 15,-13-73 144-15,10 72-144 0,-10-72 192 0,13 75-192 16,-13-75 144-16,15 81-144 0,-15-81 0 0,14 77 144 16,-14-77-144-16,13 64 0 0,-13-64 144 0,11 62-144 15,-11-62 0-15,13 58 144 16,-13-58-144-16,10 54 0 0,-10-54 128 0,0 0-128 0,11 72 0 0,-11-72 0 15,0 0 144-15,10 65-144 0,-10-65 0 0,0 0 144 16,7 60-16-16,-7-60-128 0,0 0 192 0,7 53-64 16,-7-53-128-16,0 0 192 0,0 0-192 0,7 58 192 15,-7-58-192-15,0 0 160 0,0 0-160 0,5 56 160 0,-5-56-160 0,0 0 0 16,0 0 144-16,1 51-144 16,-1-51 0-16,0 0 0 0,0 0 0 0,0 44 128 0,-1-34-128 0,1-2 0 15,0-8 0-15,0 0 0 16,0 0 0-16,0 0 0 0,-3 50 0 0,3-42 0 0,0-8 0 0,0 0 0 15,0 0 0-15,0 0 0 0,3 48 0 0,-3-48 0 16,0 0 0-16,0 0 0 0,0 0 0 0,0 0 0 16,0 0 0-16,9 54 128 0,-9-54-128 0,0 0 0 15,0 0 128-15,0 0-128 0,0 0 128 0,0 0-128 16,0 0 160-16,17 55-160 0,-17-55 160 0,0 0-160 0,0 0 160 16,0 0-160-16,0 0 128 0,0 0-128 0,0 0 0 0,17 58 0 15,-17-58 128-15,0 0-128 0,0 0 0 0,0 0 0 16,0 0 128-16,0 0-128 0,0 0 0 0,0 0 0 15,0 0 128-15,0 0-128 0,0 0 0 0,17 52 144 32,-17-51-144-32,0 1 192 0,0-2-192 0,-1 1 192 0,0-1 272 0,-4 0 64 0,1-1 16 0,-2-1 0 15,-2 2-400-15,-2-1-144 0,-3 0 0 0,-1-1 0 16,0 1 0-16,-4-1 0 0,-3 0 0 0,-5 0 0 16,-1-1 0-16,-4 2 0 0,-1-2 0 0,-4 0 0 15,5 0 0-15,0 1 0 0,2 0 0 0,2-1 0 0,3 1 0 16,2-1 0-16,3 3 0 0,3-3 0 15,2 2 0-15,3-1 0 16,-1-1 0-16,1 0 0 0,1 2 0 0,0-2 0 16,3 2 0-16,0-2 0 15,2 2-1440-15,0-1-288 0,3-1-48 0,-1 0-16 16,1-2-144-16,1-1-48 0</inkml:trace>
  <inkml:trace contextRef="#ctx0" brushRef="#br0" timeOffset="14238.49">23221 8699 0,'0'0'0,"0"0"16,0 0-16,0 0 15,0 0-15,0 0 16,-28-158-1,21 158 17,0 0-32</inkml:trace>
  <inkml:trace contextRef="#ctx1" brushRef="#br0" timeOffset="11356.6">20937 2079 16575 0,'-3'-5'1472'0,"2"4"-1168"16,1 0-304-16,0-1 0 0,1 1 1216 0,1-1 192 0,-1 1 48 0,1-1 0 0,2 0 336 0,3-3 64 16,1 0 0-16,5-4 16 0,3 1 176 0,1-1 16 15,-2-1 16-15,3 1 0 0,-1-1-992 0,2 1-192 16,-1 1-32-16,-1-1-16 16,0 2-272-16,-3 1-48 0,0 1-16 0,0 1 0 0,-1 1-256 0,-2 1-64 15,2 1-16-15,-3 1 0 0,1 3-48 0,-1 0-128 16,-1 2 192-16,-1 2-64 0,-1 2-128 0,-2 1 0 31,-1 1 144-31,-3 0-144 0,1 1 0 0,-4 0 0 16,-1 7 0-16,-1 2 128 0,-2 1-128 0,-2 4 0 0,-3-1 0 15,-1-1 0-15,0 0 0 0,-1-1 0 0,-1-2 0 0,0-1 0 16,1-3 0-16,-1-2 0 0,3 1 0 0,-1-5 128 16,2 1-128-16,2-3 128 0,2 0-128 0,3-2 128 15,1-1 64-15,0-2 32 0,4 0 0 0,0-1 0 16,3-2 0-16,2 1 0 0,1-2 0 0,3 0 0 15,2-2 80-15,3 0 16 0,-1-1 0 0,2-3 0 16,2 2 32-16,0-3 16 0,0 1 0 0,-1-1 0 16,0-1 0-16,-2 1 0 0,0-2 0 0,-2 2 0 0,0 1-48 0,1 1-16 15,-2-1 0-15,-2 2 0 0,-1 1-112 0,-1 2 0 16,-2-1-16-16,0 2 0 0,-2 0-176 0,0 0 0 16,-2 2 144-16,-1-2-144 0,0 1 0 0,-1-1 0 15,-1 1-192-15,2 1 64 16,-1-2-528-16,2 1-112 0,0 1 0 0,0-2-16 15,2 1-480-15,1 0-80 0</inkml:trace>
  <inkml:trace contextRef="#ctx1" brushRef="#br0" timeOffset="12257.72">22355 1958 16575 0,'5'-1'1472'0,"-1"0"-1168"0,-1-1-304 0,-2 1 0 0,2-1 1600 0,1 1 256 0,5-2 48 0,6-2 16 0,5-4 576 0,4 1 112 0,0-2 16 0,0 1 16 15,-3 2-1104-15,-2 0-240 0,-1 3-32 0,-4 1-16 16,-3 3-448-16,-1 0-96 0,-3 3 0 0,-2 1-16 16,-1 2-368-16,-3 1-64 0,1 3 0 0,-5 0-16 15,0-1-112-15,-1 3-128 0,-3-1 176 0,-2 2-176 16,1-2 128-16,1-1-128 16,-2 0 0-16,4 0 0 0,0-3 0 0,3 0 0 15,0-1 0-15,4-4 0 0,-1 1 0 0,3 0 0 0,2-2 0 0,2-1 0 31,4-1 0-31,-1 0 128 0,0-2-128 0,3 1 0 0,2 1 144 0,-1 0-144 16,2-1 0-16,0 4 144 0,-17-2-144 16,0 0 0-16,0 0 0 0,0 0 0 0,58 29 0 15,-58-29 0-15,0 0 0 0,0 0 0 0,3 61 128 0,-11-44-128 16,-4 1 128-16,-3 1-128 0,-4-1 176 0,-3 0-48 16,-2 1-128-16,-2-4 192 0,2 2 0 0,2-5 0 15,-1-1 0-15,2-3 0 0,4-1 64 0,3-1 16 16,3-3 0-16,2 0 0 0,5-3-32 0,2 0-16 15,2-2 0-15,2-1 0 0,2 1-224 0,2-3-240 0,2 1 48 0,1 0 16 32,2 1-624-32,-1 0-128 0,-2 2-32 0,2-1-17680 0</inkml:trace>
  <inkml:trace contextRef="#ctx1" brushRef="#br0" timeOffset="12698.01">21293 2940 15663 0,'-4'-4'688'0,"3"3"144"0,-1-2-656 0,1 1-176 0,-1 1 0 0,2 1 0 0,0 0 2000 0,-1 0 368 0,-1 0 80 0,1 1 16 16,1 2 992-16,-1 2 208 0,2 2 48 0,0 0 0 16,1 1-2192-16,1 1-432 0,-3-9-96 15,0 0-16-15,0 0-480 0,0 0-112 0,22 55 0 0,-17-45-16 16,-5-10-48-16,0 0 0 0,0 0 0 0,0 0 0 15,0 0-16-15,0 0-16 0,33 59 0 0,-27-52 0 16,-6-7-96-16,0 0-32 0,0 0 0 0,0 0 0 16,0 0-160-16,0 0 0 0,0 0 0 0,62 45 0 15,-50-42 0-15,0 0 0 0,2-2 0 0,2 1 0 16,1-2-336-16,0 0-48 0,0-2-16 0,-2 1 0 16,-1-2-640-16,2 0-128 15</inkml:trace>
  <inkml:trace contextRef="#ctx1" brushRef="#br0" timeOffset="12904.05">21569 2943 18431 0,'-7'-10'816'0,"2"5"160"0,3 2-784 0,-1 0-192 15,0 2 0-15,1 1 0 0,1 1 3376 0,-3 2 624 16,-2 1 128-16,1 3 32 0,-1 3-1408 0,0 3-256 16,2 1-64-16,0 3-16 0,2 1-1392 0,1 2-256 0,1 1-64 0,0 0-16 15,1 1-96-15,1 0-16 0,-2-22 0 0,4 44 0 16,-3-29-128-16,2 2-48 0,-3-17 0 0,0 0 0 15,9 58-240-15,-9-58-160 0,0 0 192 0,4 50-192 16,-3-36 0-16,1-1 0 0,-1-3-192 16,-1-1 48-16,0-2-832 15,2-1-176-15,0-3-16 0,1 0-18976 0</inkml:trace>
  <inkml:trace contextRef="#ctx1" brushRef="#br0" timeOffset="13188.44">22463 2994 34095 0,'1'1'1504'0,"-1"-1"320"0,0 2-1456 0,0-1-368 16,2 1 0-16,-2 1 0 0,0 1 1824 0,1 1 288 0,-1 7 64 0,0-12 16 15,0 0-1088-15,7 59-208 0,-7-59-64 0,7 54 0 16,-7-54-288-16,10 51-64 0,-10-51-16 0,0 0 0 31,16 65-144-31,-16-65-16 0,0 0-16 0,0 0 0 0,26 59-160 0,-26-59-128 0,0 0 144 0,0 0-144 32,0 0-384-32,0 0-160 0</inkml:trace>
  <inkml:trace contextRef="#ctx1" brushRef="#br0" timeOffset="14286.08">25496 1898 10127 0,'0'0'896'0,"0"0"-704"0,0 0-192 0,0 0 0 16,0 0 1440-16,0-2 256 0,0 1 48 0,0 0 16 15,3-2 1184-15,-2-2 256 16,3 1 32-16,0-1 16 0,4-1-672 0,-1 0-128 0,1 1-16 0,2-1-16 15,3 2-1008-15,1-3-208 0,1 0-48 0,4 0 0 16,-1 1-656-16,2 0-144 0,2-1-32 0,0 2 0 16,0 0-32-16,-1 2-16 15,-1 1 0-15,-1 0 0 0,-4 2-96 0,-1 2-32 0,-4 0 0 0,-1 3 0 16,-1 0-144-16,-2 2 128 0,-3 2-128 0,-2 1 128 16,-4 1-128-16,-2 3 0 0,-4 3 0 0,-4 2 0 0,-1 0 0 0,-4 4 0 15,-3 2 0-15,-2 2 0 0,3-6-320 0,2-1 48 16,0 0 16-16,-2-2 0 0,1 2 64 0,1-2 32 15,2-2 0-15,4-2 0 0,2-3 160 0,4-2 0 32,2-2 128-32,3-1-128 0,2-2 256 0,0-1 0 15,5-2-16-15,1 0 0 0,3 1 96 0,0-2 32 16,3-2 0-16,-1 1 0 0,2 0-16 0,-1-1 0 0,3 1 0 16,-1-2 0-16,4 2-64 0,0-2-16 0,3 0 0 0,-3 0 0 15,0 0-16-15,-1-1 0 0,2 0 0 0,-2 0 0 16,1 1-48-16,-1-2-16 0,-3 3 0 0,1-1 0 15,-2 1-192-15,-1 0 128 0,-2 0-128 0,-1 1 0 16,0 1 0-16,-3-2 0 0,0 2 0 0,-1 0 0 31,-1-1-528-31,0 1-48 0,0-1-16 0,1 1 0 0,0 0-560 0,-2 0-96 0</inkml:trace>
  <inkml:trace contextRef="#ctx1" brushRef="#br0" timeOffset="14905.08">25614 2988 5519 0,'2'2'496'0,"-2"-2"-496"0,1-2 0 0,-1 2 0 0,0 0 1408 0,0 0 176 0,0 0 32 0,0 0 16 16,0 0 1952-16,0 2 384 0,-1 1 64 0,1 1 32 15,-2 4-1024-15,2 1-208 0,-1-1-32 0,0 2-16 16,1 4-1152-16,-2 2-224 16,2-3-64-16,0 1 0 0,-1 3-704 0,1-17-160 0,0 0-32 15,3 60 0-15,-3-60-128 0,0 0-16 0,2 64-16 0,-2-64 0 16,0 0-16-16,6 49 0 0,-6-49 0 0,0 0 0 16,0 0-48-16,0 0-16 0,6 51 0 0,-5-42 0 15,-1-2-64-15,2 0-16 0,-2-1 0 0,0-4 0 16,0 3-128-16,1-3 0 0,-1 0 0 0,0-1 128 15,0-1-128-15,0-1-192 0,0 1 32 0,1-2 16 16,-1 1-528-16,0 0-96 0,2-1-32 16,-1-1-18544-16</inkml:trace>
  <inkml:trace contextRef="#ctx1" brushRef="#br0" timeOffset="16016.21">25476 4390 2751 0,'0'-2'256'0,"-1"1"-256"0,-1 1 0 0,2 0 0 0,0 0 1008 0,-1 0 144 0,-1-1 48 0,1-1 0 15,-2 1 592-15,0-1 128 0,2 0 32 0,-2 0 0 16,2 1 368-16,-1-2 80 0,1 1 16 0,2 0 0 16,1 0 48-16,-1-1 16 0,5 1 0 0,1-4 0 15,4 0-496-15,6-2-80 0,3-2-32 0,1-1 0 16,2 1-896-16,1-2-176 0,1 1-32 0,-2 1-16 0,-5 5-368 0,2-1-64 15,2 0 0-15,0 2-16 0,-3 3-112 0,-5 2-32 16,-4-1 0-16,-1 4 0 0,-2 3-160 16,-7-7 0-16,0 0 144 0,0 0-144 0,8 64 0 0,-12-46 0 15,-2 1 0-15,-2-2 128 0,-2 0-128 0,0-2 0 16,0-2 0-16,0-2-128 0,2-1 128 0,0-3 0 16,2-1-144-16,3-3 144 0,2-1 0 0,1-2 0 15,4-1 0-15,2-2 0 0,2 0-160 0,3-2 160 0,5-1 0 0,-1 0-144 16,4 1 144-16,1 0-160 0,-1 3 160 0,2 0-160 31,-21 2 160-31,0 0 0 0,57 12 0 0,-57-12 0 0,0 0 0 0,0 0 0 0,0 0 0 0,49 59-128 31,-49-59 128-31,0 0-128 0,0 52 128 0,-2-35-128 0,-4 0 128 0,-3-1 0 0,1-4 0 0,-2 1-128 16,0-3 128-16,-1 0 144 0,0-2-16 0,-2-1-128 16,0-1 320-16,0-2-64 0,-1 0 0 0,0-1 0 15,2 0 128-15,-3-1 0 0,3 0 16 0,-1-2 0 16,0 2-16-16,2-2 0 0,1 0 0 0,2-3 0 15,2 2-384-15,-1-2 0 0,0 0 0 0,1-1 0 32,0 1-640-32,2-3-144 0,1 1-48 0,2-3-18704 0</inkml:trace>
  <inkml:trace contextRef="#ctx1" brushRef="#br0" timeOffset="16683.28">26968 2026 3679 0,'-2'0'320'0,"1"0"-320"0,1-1 0 0,0 1 0 0,1 0 0 0,-1-2 0 0,0 2 0 0,0-1 0 16,-1 0 448-16,1-2 64 0,0 1 0 0,0 0 16 16,0 0 624-16,0-1 128 0,0 1 32 0,1 0 0 15,1-1 448-15,-1 0 96 0,2 2 0 0,0 1 16 16,0 0 304-16,-1 3 64 0,3 1 16 0,-1 2 0 16,0 1-416-16,-1-2-96 0,-2-2-16 0,2 3 0 15,1 1-384-15,-4-7-96 0,0 0-16 0,0 0 0 0,0 0-464 0,36 58-112 16,-36-58-16-16,0 0 0 0,0 0-32 0,49 44-16 15,-49-44 0-15,0 0 0 0,0 0-192 0,53 24-32 16,-44-21-16-16,0-2 0 0,1 0-208 0,-2 1-144 16,-1-2 192-16,2 0-192 0,-1 0 0 0,1 0 0 15,-2-2 0-15,-2 2 0 16,1 0-656-16,1-1-192 0,0 1-48 0,2-3-10944 0,-1 2-2176 16</inkml:trace>
  <inkml:trace contextRef="#ctx1" brushRef="#br0" timeOffset="16905.36">27295 1966 5519 0,'-2'-3'496'0,"0"0"-496"0,1 1 0 0,1 1 0 16,0 1 2560-16,-2 0 400 0,1-1 96 0,-2-2 16 15,-1 3 1456-15,1 1 288 0,-1 5 64 0,2 2 16 16,2 4-2352-16,0-12-480 0,0 0-80 0,0 0-32 16,0 0-1184-16,6 65-224 0,-6-65-48 0,0 0-16 15,0 0-64-15,18 83-16 0,-18-83 0 0,0 0 0 16,23 79-96-16,-23-79-32 0,0 0 0 0,20 61 0 15,-20-61-144-15,0 0-128 16,0 0 192-16,0 0-192 0,30 62 0 0,-26-53 0 0,1-2 0 0,0-2 0 31,-3 1-224-31,1 0-160 0,-3-2-16 0,2 0-16 0,-2 2-1008 0,-2-1-208 0</inkml:trace>
  <inkml:trace contextRef="#ctx1" brushRef="#br0" timeOffset="17530.84">27093 3011 15663 0,'-1'-1'1392'0,"1"-1"-1120"0,0 1-272 0,0 1 0 0,0 1 1376 0,-1 1 224 0,-1-1 32 0,-2 0 16 16,0 5 1712-16,0 4 352 0,-2 0 64 0,2 3 0 16,-1 1-1792-16,1 1-352 0,0 2-80 0,1 2-16 0,2-4-864 15,-1 1-176-15,2-16-48 0,0 0 0 16,0 55-128-16,0-55-16 0,0 0-16 0,0 0 0 0,0 0-32 0,5 62 0 16,-5-62 0-16,0 0 0 0,0 0 0 0,0 0 0 15,0 0 0-15,0 0 0 0,16 61-112 0,-13-59-16 16,2 0-128-16,-1-2 192 0,-1 0-192 0,1-2 0 15,0 0 0-15,2-1 0 0,-2 0-256 0,0-1-80 16,2-1-32-16,-2 1-12944 16,2-3-2576-16</inkml:trace>
  <inkml:trace contextRef="#ctx1" brushRef="#br0" timeOffset="18538.87">26915 4247 12895 0,'2'0'1152'0,"-2"-1"-928"0,0 1-224 0,0 0 0 0,0 0 2112 0,0-2 368 16,1 1 80-16,1 0 0 0,-1-2 448 0,3 0 96 16,2-1 16-16,0-2 0 15,2-1-1168-15,2 0-224 0,1 0-64 0,3-2 0 0,5 4-784 0,-1-4-176 16,2 1-16-16,1-1-16 0,2 2-320 0,-3 2-64 16,1 0-16-16,-4 4 0 0,-17 1-48 0,0 0-16 15,0 0 0-15,51 10 0 0,-51-10-80 0,0 0-128 16,0 0 176-16,0 0-176 0,0 0 128 0,18 62-128 15,-21-45 0-15,-1 0 0 0,-2 1 0 0,1-4 0 16,0-4 0-16,-2 3 0 0,-1 2-320 0,-4 2 16 0,1 2 16 16,-2-1 0-16,2-1 96 0,0-1 0 0,0-1 16 0,1-1 0 15,3-1 176-15,0 0 0 0,1-2 0 0,3 0 0 16,2-1 0-16,-1-1 192 0,2-9 0 0,0 0-16 16,0 0 32-16,0 0 16 0,0 0 0 0,0 0 0 15,55 31 992-15,-39-33 192 0,1 0 32 0,3-1 16 16,-1-3-1456-16,4 0-192 0,0 2-96 0,3-1-16 15,5-3 784-15,1 1 160 0,-4 0 16 0,0-1 16 16,0 1-192-16,1-2-32 0,-4 2-16 0,-1 0 0 16,-1 2-304-16,-1-3-128 0,-3 4 0 0,-4 1 128 15,-2 1-608-15,-2 0-128 0,-4 4-32 16,-3-1-21728-16</inkml:trace>
  <inkml:trace contextRef="#ctx1" brushRef="#br1" timeOffset="51031.68">21484 4068 15663 0,'0'-2'1392'0,"0"2"-1120"0,0 0-272 0,1 0 0 0,-1 0 768 0,0 0 112 0,0 0 16 0,0 0 0 16,2 3 1200-16,-2 0 240 0,0 1 48 0,-2 2 16 15,2 2-496-15,-3 1-112 16,2-1 0-16,0 2-16 0,-1 1-848 0,2 1-160 0,0-1-48 0,0 2 0 16,2 0-64-16,-1 1-16 0,0-2 0 0,2 2 0 15,0-1-128-15,0 0-48 0,0 1 0 0,-2 0 0 16,1-1-160-16,-1-2-48 0,0 2 0 0,-1-2 0 16,0 1-112-16,0-3-16 0,0 4-128 0,-1-3 192 15,1 0-64-15,0 0-128 0,0-2 176 0,0-1-176 0,0-1 144 0,-1 0-144 16,1-4 0-16,-2 1 144 0,2 0-144 0,-1-1 0 15,1-1 0-15,-2-1 0 0,2 0 0 0,-1-1 0 16,1-1 0-16,-1-1-176 16,1 0-688-16,0-1-144 0,0 1-16 0,0-1-16656 15</inkml:trace>
  <inkml:trace contextRef="#ctx1" brushRef="#br1" timeOffset="51713.92">22251 4167 11055 0,'3'-3'976'0,"1"0"-784"0,0 0-192 0,-1 0 0 0,-2 2 1440 0,4-2 240 0,2-1 48 0,4-3 16 16,6-2 512-16,3-2 112 0,1 1 0 0,-1 2 16 15,0 1-656-15,-3 2-128 0,-1 4-16 0,-1 1-16 16,-3 1-560-16,-2 2-112 0,-10-3-32 0,0 0 0 15,0 0-272-15,0 0-48 0,0 0-16 0,0 0 0 16,23 61-160-16,-27-50-48 0,-4 3 0 0,0-1 0 16,-3 3-64-16,-1-2-32 0,3-2 0 0,-4 3 0 0,2-3-64 0,-1 1-16 15,2-3 0-15,3 0 0 16,2 0 0-16,-1 0 0 0,3-2 0 0,2 1 0 0,-1-2 112 0,2 0 0 16,2-2 16-16,1 2 0 0,1-1-64 0,1 0-16 15,-5-6 0-15,0 0 0 0,0 0-64 0,0 0 0 16,0 0-128-16,0 0 192 0,64 29-64 0,-53-27-128 15,-11-2 176-15,0 0-176 0,0 0 256 0,48 4-64 16,-35-4-16-16,1-1 0 0,-1 1 0 0,-2-2 0 16,0 1 0-16,-1-1 0 0,0 1-48 0,-1 1-128 0,-1-2 192 0,-2 1-64 15,1 0-128-15,-3 1 0 0,2-2 0 0,-2 1 0 16,0 1 0-16,-1-2 0 0,0 2 0 0,-2 0 0 31,1 0-416-31,-2 0-16 0,-2 0 0 0,2 0 0 16,-2 0-1104-16,-1 2-208 0</inkml:trace>
  <inkml:trace contextRef="#ctx1" brushRef="#br1" timeOffset="52301.45">22822 4199 7423 0,'-2'-11'160'0,"1"4"32"0,1 1 16 0,-2 0 0 0,2 2-208 0,-1 0 0 0,0 0 0 0,-2-5 0 0,-1-5 3216 0,-4-6 608 0,-1-1 112 0,-4-1 32 15,-1 0-832-15,-2 3-176 0,-1 0-16 0,-3 2-16 16,-1 2-928-16,-1 2-176 0,-2 2-32 0,-2 1-16 15,-2 4-784-15,-2 2-160 0,-2 4-16 0,-2 3-16 16,0 2-416-16,-1 4-96 0,-2 2-16 0,0 3 0 16,1 2-144-16,0 2-128 0,4 2 144 0,2 1-144 15,3 2 0-15,5-1 0 0,3 1 0 0,4 0 0 16,1 2 0-16,4 2 0 0,3 1 0 0,1 3 0 16,6-31 0-16,1 64 0 0,-1-64 0 0,15 59 0 15,-15-59 0-15,0 0 0 0,48 78-128 0,-48-78 128 0,0 0 0 0,70 56 0 16,-70-56-128-16,55 30 128 0,-55-30 0 0,61 18 0 15,-61-18 0-15,62 12 0 0,-62-12 0 0,59 1 128 16,-30-2-128-16,-4-4 192 0,1 1 48 0,-2-3 0 16,-2 0 0-16,1-1 0 0,-2-1 80 0,0-2 0 15,0 0 16-15,-1-2 0 0,-1 0 32 0,0-2 0 16,0-2 0-16,-2 0 0 0,-3 3 64 0,-2-3 16 16,3-3 0-16,-3-3 0 0,1-1 32 0,-5-1 16 0,0-2 0 0,-4 1 0 15,-3 1-48-15,-1 0 0 0,-4-1 0 0,-2 2 0 31,-1 3-80-31,-3 0-32 0,-2 2 0 0,-1 1 0 16,-3 2-208-16,1 2-128 0,-1 2 128 0,-1 0-128 16,2 2 0-16,1 3-288 0,0 0 48 0,-1 3 16 31,3 1-672-31,-1 2-128 0,3 1-16 0,-1 3-16 0,0 1-480 0,-2 3-80 0</inkml:trace>
  <inkml:trace contextRef="#ctx1" brushRef="#br1" timeOffset="52795">21328 3977 1839 0,'-8'-10'0'0,"4"6"160"0,-2 0-160 0,2 1 0 0,0 2 0 0,1 1 0 0,-3-2 1744 0,-2 2 320 0,-6 0 64 0,-5 0 16 16,-3 3 1376-16,-1 1 256 0,-1 2 64 0,1 2 16 16,1 4-1040-16,1 2-224 0,-2 6-32 0,-1 2-16 15,3 4-1344-15,1 2-272 0,2 3-48 0,5-8-16 16,3-5-368-16,2 5-80 0,1 8-16 0,4 7 0 15,4 7-400-15,-1-45 128 0,21 96-128 0,-21-96 0 0,51 85 0 0,-51-85 0 16,79 66-224-16,-79-66 80 0,103 46 144 0,-48-31-208 16,1-2 80-16,-1-5 128 0,-4-5 0 0,-1-3 160 15,-2-3 16-15,-4-4 0 0,-4-1 528 0,-4-4 96 16,1-2 32-16,-3-3 0 0,-1-1-16 0,-5-3 0 16,-1-2 0-16,-3-1 0 0,-3 2 48 0,-3 0 16 15,-4 1 0-15,-1-3 0 0,-4 0 0 0,-2-3 0 16,-3-1 0-16,-3-3 0 0,-2-2-112 0,-5 1 0 0,-2-2-16 0,-6 2 0 15,-2-1-144-15,-1 2-32 0,-1 3 0 0,-2 4 0 16,0 4-368-16,0 4-80 0,1 5 0 0,-1 3-128 31,-1 2-480-31,-1 5-208 0,1 2-32 0,0 5-14976 0,0 5-2992 0</inkml:trace>
  <inkml:trace contextRef="#ctx1" brushRef="#br1" timeOffset="54544.37">24356 1850 5519 0,'1'-3'496'0,"-1"1"-496"0,0 1 0 0,0 0 0 0,2 1 496 0,-2 0 0 0,1-2 0 0,-1 2 0 15,0 0 1264-15,0-1 256 16,-1 1 48-16,1 0 16 0,0 3-160 0,0-2-16 0,-2 2-16 0,2 1 0 16,0 0-128-16,-1 2-32 0,1 0 0 15,0 1 0-15,0 1-256 0,-2 2-64 0,0 3-16 0,-1 0 0 16,1-1-304-16,1 1-48 0,-1 2-16 0,1 0 0 16,0-4-464-16,1 0-112 0,-2 1 0 0,2-3-16 15,0 0-240-15,0-1-64 0,0 2 0 0,0 0 0 16,0-1 128-16,0-1 32 0,0 1 0 0,0-1 0 15,0-1-96-15,0 2 0 0,-1-2-16 0,1 0 0 0,0-2-176 0,0 2 128 16,-2-2-128-16,2-1 128 0,0 0-128 0,0-1 0 16,2-2 0-16,-2 2 0 0,1-1-128 0,2-2-64 15,0 0-16-15,0 0-11648 16,2-2-2336-16</inkml:trace>
  <inkml:trace contextRef="#ctx1" brushRef="#br1" timeOffset="55018.66">24571 1974 13823 0,'5'-11'608'0,"-2"4"128"0,0 0-592 0,-2 0-144 0,1 1 0 0,-1 2 0 0,-1-1 2352 0,1-3 432 0,1-8 96 0,-1-3 0 15,1-5-128-15,-4-2-16 0,1 4-16 0,-5-1 0 16,1 2-1120-16,-2 4-208 0,-1 3-48 0,0 1-16 15,-6-1-656-15,-3-2-128 0,-4 4-32 0,-3 0 0 16,-2 4-224-16,-1 2-48 0,-2 2-16 0,-2 3 0 16,2 2-224-16,1 3 144 0,0 2-144 0,1 4 128 15,2 1-128-15,1 5 0 0,2 0 0 0,3 6 0 0,0-1 0 0,4 3 0 16,1 1 0-16,2-1 0 0,5-2 0 0,0 3 0 16,3 5 0-16,1 1 0 0,3-31-192 0,3 68 48 15,-3-68 0-15,0 0 0 16,17 72-304-16,-17-72-48 0,0 0-16 0,42 65 0 0,-42-65 256 0,0 0 32 15,71 55 16-15,-71-55 0 0,56 24 208 0,-56-24 0 16,61 15 0-16,-31-11 0 0,-2-1 192 0,0-1 48 16,2-2 0-16,0-3 0 0,-1-1 144 0,-2-2 48 0,0 0 0 0,-4-1 0 15,-2-3-80-15,-1 2-16 0,-5-2 0 0,1-1 0 16,-4-1 0-16,0-2 0 0,-4 2 0 0,-1-4 0 16,-1 2 64-16,-3-3 16 0,-2 0 0 0,-2-1 0 15,-4-1-32-15,0-1-16 0,-2 1 0 0,-3-1 0 16,0 2-128-16,0-1-32 15,-1 2 0-15,-1 0 0 16,0 3-208-16,2 1 0 0,0 4 0 0,0 0 0 31,3 3-608-31,0 5-64 0,0 1-16 0,0 3-12768 0,1 4-2560 0</inkml:trace>
  <inkml:trace contextRef="#ctx1" brushRef="#br1" timeOffset="55717.17">24263 2959 7359 0,'1'-7'656'0,"0"2"-528"0,1 3-128 0,-1-3 0 0,2 3 768 0,0-1 112 15,0 0 16-15,4-3 16 0,5-2 1488 0,4-4 288 16,5 0 64-16,-1 2 16 0,-6 6-240 0,2-1-48 15,1 1-16-15,0 3 0 0,-2 2-1120 0,-2 2-240 0,-3 3-32 0,-2 1-16 16,-2 3-464-16,-5 1-80 0,-1 3-32 0,-4 2 0 16,0-4-224-16,-2 2-32 0,-2 2-16 0,-4 1 0 15,1 0-208-15,-2 1 128 0,-1-1-128 0,0 2 0 16,1-3 0-16,-1 0 0 16,1 0 0-16,5-7 0 0,2-2 0 0,-1 1 128 0,2 0-128 0,-4 1 0 15,4-1 128-15,-1 0-128 0,3 0 176 0,0-3-176 16,2 2 384-16,2-3-48 0,2 1 0 0,1-2 0 15,1-2 128-15,-1 0 32 0,3 1 0 0,3-1 0 0,0-1 0 16,2 0 0-16,1-1 0 0,0-1 0 0,1 1-208 0,0 1-32 16,0-1-16-16,-1-1 0 0,0 1-48 0,-1 1 0 15,1-2 0-15,-3 2 0 0,0-1-192 0,-2 2 0 16,2-1 0-16,-3 0 0 16,2 2 0-16,-4-2 0 0,2 0 0 0,-1 1-160 15,0 1-544-15,-2-1-128 0,0 0 0 0,0 1-17200 0</inkml:trace>
  <inkml:trace contextRef="#ctx1" brushRef="#br1" timeOffset="56161.5">24679 3117 4607 0,'-1'-20'400'0,"-1"9"-400"0,2 0 0 0,-1 1 0 16,0 3 3440-16,-1 2 592 0,1-2 128 0,-2-5 32 15,-1-7-400-15,-3-6-80 0,-2-2 0 0,-2 0-16 16,0 2-1728-16,-2 3-352 16,0 4-64-16,-2 3-16 0,1 3-720 0,-5 4-160 0,1 1-16 0,-5 1-16 15,1 5-320-15,-4-1-64 0,1 5-16 0,-2 1 0 16,0 5-96-16,-1 2-128 0,-2 3 176 0,3 3-176 0,3 3 128 0,3 1-128 16,1 2 0-16,3 1 0 0,5-3 0 15,2 0 0-15,3 0 0 0,1 6 0 0,6-27 0 0,-4 61 0 16,4-61 0-16,0 0 0 15,11 80 0-15,-11-80-176 16,0 0 176-16,37 89-160 0,-37-89-144 0,0 0-16 16,58 68-16-16,-58-68 0 0,0 0 176 0,72 41 160 15,-72-41-208-15,53 14 80 0,-26-11 128 0,2-3 0 0,-4-1 0 0,2-3 0 16,-2-3 160-16,1-1 64 0,-2-1 16 0,-2-3 0 16,-2 2 144-16,0-2 48 0,-2-4 0 0,-1-1 0 15,-3 3 80-15,-1-2 32 0,-2-2 0 0,-2-2 0 16,-2-2 32-16,-3-2 0 0,-3-2 0 0,-3 1 0 15,-1 1-80-15,-4 0-16 0,-3 1 0 0,-1 2 0 16,-2 3-176-16,0 1-48 0,0 3 0 0,1 2 0 16,0 4-256-16,1 2 0 0,0 3 0 0,0 2 0 15,1 4-544-15,0 1-160 16,0 4-48-16,1 7-13328 0,0 3-2688 0</inkml:trace>
  <inkml:trace contextRef="#ctx1" brushRef="#br1" timeOffset="56826.75">24265 4203 12895 0,'0'-2'1152'0,"0"-1"-928"0,0 1-224 0,2 1 0 0,-1-1 1312 0,2 1 224 16,1-3 32-16,3-2 16 0,5-2 976 0,2-1 208 15,4 1 48-15,0 1 0 0,2 2-1040 0,0 3-208 16,0 0-32-16,-2 2-16 0,1 3-672 0,-3 1-128 16,-1-1-16-16,-3 4-16 0,-3 2-320 0,-2 1-64 15,-3 1-16-15,-2 0 0 0,-5 0-96 0,-2 2-32 16,-3 0 0-16,-2 0 0 0,-3-1-32 0,2 1 0 15,-2-2 0-15,3-1 0 0,3-1-128 0,0-2 0 0,3-2 144 0,0 1-144 16,4-2 0-16,0 1 0 0,3-3 0 0,0 0 0 16,2-2 0-16,2 0 0 0,0-2 0 0,3 2-128 15,1-1 128-15,1 1 0 0,-1 0 0 0,3 1-128 16,2 4 128-16,-1-1 0 16,1 0 0-16,-16-4 0 0,0 0 0 0,0 0-128 0,0 0 128 0,55 51 0 15,-52-38 0-15,-6 2 0 0,-3 1 0 0,-6 1-128 16,-3 0 128-16,-6-2 0 0,-3 2 0 0,-3 0 0 0,-2-3 160 15,-1 0-32-15,0 0-128 0,2-2 192 0,1-1 64 0,3-2 0 16,5-1 0-16,2-2 0 0,2-2 224 0,4-1 48 16,3-2 16-16,2-1 0 0,2 0-352 0,1-1-192 15,3-2 192-15,1-1-192 0,2-1 0 0,3 1 0 16,1 0 0-16,4 0 0 16,3-1-544-16,3 1-112 0,3 0-32 0,0 3-17296 15</inkml:trace>
  <inkml:trace contextRef="#ctx1" brushRef="#br1" timeOffset="57396.98">24743 4284 11055 0,'0'-24'976'0,"0"11"-784"0,0 2-192 0,0 1 0 0,-2 1 1872 0,1 4 336 0,-2-4 64 0,-2-3 16 0,-5-10 992 0,-4-3 208 15,-6-5 32-15,-4 4 16 0,-3 3-1280 0,0 3-256 16,0 5-48-16,-2 2-16 0,-1 4-896 0,-1 5-176 16,0 4-32-16,-3 4-16 0,1 5-432 0,-2 4-96 31,1 2-16-31,3 6 0 0,3 2-144 0,2 4-128 16,4 2 144-16,1 1-144 0,4 3 0 0,1-1 0 15,3 2 0-15,3 4 0 0,3 6 0 0,3 3 0 16,4-47-192-16,7 91 192 0,-7-91-416 0,26 81 32 0,-26-81 0 0,36 66 0 31,-36-66-48-31,0 0 0 0,68 70 0 0,-68-70 0 0,0 0 288 0,76 36 144 0,-52-29-160 0,1-2 160 16,-4-3 0-16,3-2 0 0,3-2-128 0,1-4 128 15,4-1 144-15,-1-4 80 0,2-2 16 0,-1-3 0 16,-2-1 304-16,-2-1 64 0,-2-3 16 0,-4-2 0 16,-2-2 144-16,-3-3 16 0,0-1 16 0,-4 0 0 0,-3 2 64 0,-3 1 16 15,-2 2 0-15,-3-3 0 0,-2-5-112 0,-3-2 0 16,-3 2-16-16,-1 0 0 0,-1 6-208 0,-2 2-32 15,-1 2-16-15,-1 4 0 0,1 3-368 0,0 0-128 16,-1 6 0-16,0 1 0 16,0 4-608-16,0 3-224 0,-3 2-32 0,0 3-14384 15,1 4-2880-15</inkml:trace>
  <inkml:trace contextRef="#ctx1" brushRef="#br1" timeOffset="60693.37">29323 2473 4607 0,'1'0'400'0,"0"0"-400"0,-1 0 0 0,0 0 0 0,0 0 656 0,2 0 48 16,-1 0 16-16,1-2 0 0,1 1 448 0,-2-1 96 16,2 1 16-16,0 0 0 0,-1 1 160 0,0-2 32 0,1 1 16 0,-1 1 0 15,3 0-272-15,-2 0-48 16,1 1-16-16,0 1 0 15,0-1-80-15,0 3-32 0,4 2 0 0,-3 0 0 16,-5-6-16-16,0 0-16 0,0 0 0 0,0 0 0 0,40 56 0 0,-40-56 0 16,0 0 0-16,44 61 0 0,-44-61-208 0,41 55-32 15,-41-55-16-15,55 75 0 0,-55-75-48 0,67 89-16 16,-67-89 0-16,71 86 0 0,-71-86-176 0,72 89-16 16,-72-89-16-16,71 92 0 0,-71-92-96 0,59 83-32 15,-59-83 0-15,64 91 0 0,-64-91-80 0,60 86-16 16,-60-86 0-16,55 78 0 0,-55-78-64 0,50 66-32 0,-50-66 0 15,44 55 0-15,-44-55 32 0,0 0 0 0,51 62 0 0,-51-62 0 16,0 0 0-16,0 0 16 0,48 52 0 16,-48-52 0-16,0 0-32 0,0 0-16 0,0 0 0 15,0 0 0-15,0 0-160 0,0 0 0 0,0 0 0 0,0 0 0 16,0 0-176-16,0 0-112 0,0 0-32 0,0 3-12544 16,-12-11-2496-16</inkml:trace>
  <inkml:trace contextRef="#ctx1" brushRef="#br1" timeOffset="61010.75">30101 2288 16575 0,'1'-20'1472'0,"1"11"-1168"0,1 1-304 0,-2 2 0 0,0 3 512 0,1 2 32 16,-1 0 16-16,1 1 0 0,-1 1 2080 0,-1 3 432 15,-1 6 64-15,-8 7 32 0,-3 7-352 0,-8 9-64 16,-6 6 0-16,-8 9-16 0,-4 7-1584 0,-8 7-304 16,-4 5-64-16,-9 11-16 0,-10 12-192 0,-3 0-64 0,2-2 0 0,8-9 0 15,9-5-128-15,7-11-48 16,12-9 0-16,2-5 0 0,5 1 64 0,2-6 16 0,5-3 0 0,2-5 0 16,1-3-128-16,2-5-32 0,3-3 0 0,0-1 0 15,3-2-80-15,0-4-32 0,3-7 0 0,1 1 0 16,-1-1-144-16,2-1 0 0,0 2 0 0,1-2 0 15,1 0-160-15,0-1-64 0,0-2-16 0,1-3 0 16,-1 0-816 0,1-1-160-16</inkml:trace>
  <inkml:trace contextRef="#ctx1" brushRef="#br1" timeOffset="67253.92">25922 5302 911 0,'0'-5'0'0,"0"2"0"0,0 2 0 0,2-1 0 0,-1 1 2032 0,-1-1 320 0,2 1 64 0,2 0 16 15,0-2-1024-15,5-3-208 0,0 0-48 0,1-1 0 16,4 0 496-16,-2-1 80 0,2 1 32 0,0-2 0 16,2 1-704-16,-1-1-144 0,1 1-16 0,1-1-16 15,-2 4-96-15,1-1-16 0,-1 2 0 0,-1 1 0 16,0 3-64-16,1-1 0 15,-1 2-16-15,-2 2 0 0,1 1-368 0,-3 2-64 16,-3-1 0-16,0 1-16 0,-1 2-240 0,-3 2 0 0,-2 0 0 0,-2 2 0 16,-2-1 0-16,-1 0 0 0,-2 0 0 0,-3 1 0 15,0-1 0-15,-4-1 0 0,2-2 0 0,-2-1 0 16,0 1 0-16,0-3 0 0,2-1 0 0,3 1 0 0,2-1 128 0,2-3-128 16,2 1 0-16,4-2 0 0,2 0 0 0,3-2 0 15,3 1 0-15,4 0 0 0,4-1-128 0,4 1 128 16,0-1-192-16,-1 4 192 0,1-1-432 0,-3 2 32 15,-2 1 0-15,-17-4 0 32,0 0-16-32,0 0 0 0,0 0 0 0,55 52 0 0,-52-37 160 0,-4-1 48 0,-2 0 0 0,-3-3 0 0,-1 0 16 0,-3 1 16 15,-2-1 0-15,-4 0 0 0,-4 2 176 0,1-3 0 0,-4 1 0 0,-2-2 0 32,-2-1 0-32,-2-2 192 0,3-1-32 0,0 0-16 15,4-2 672-15,2-2 128 0,3 0 16 0,1 1 16 16,5-4-32-16,3 1-16 0,2 0 0 0,3-2 0 15,3 0-672-15,2 0-128 0,2-1-128 0,1 0-14288 16</inkml:trace>
  <inkml:trace contextRef="#ctx1" brushRef="#br1" timeOffset="67507.03">26520 5286 14735 0,'1'0'1312'0,"1"0"-1056"0,-1 0-256 0,1 0 0 0,-1 0 1040 0,0 1 160 16,4 0 16-16,0 4 16 0,4 2 560 0,-9-7 128 16,0 0 0-16,0 0 16 0,0 0-1200 0,51 58-240 15,-51-58-48-15,0 0-16 0,0 0-224 0,0 0-32 16,48 59-16-16,-38-51 0 0,2 1-160 0,1-3 0 15,-2-1 0-15,-1-1 0 0,-1 2-272 0,-1-2 16 0,1 1 0 0,-1-1-12016 16</inkml:trace>
  <inkml:trace contextRef="#ctx1" brushRef="#br1" timeOffset="67713.98">26729 5270 23039 0,'-6'-3'1024'0,"2"2"192"0,1 1-960 0,0 1-256 16,2 1 0-16,-2-1 0 0,0 3 1408 0,-1 2 224 15,-1 4 48-15,-4 2 16 0,-2 5-224 0,-2 3-64 16,2 1 0-16,-2 1 0 0,0 0-864 0,1-3-176 16,3-4-48-16,-1 1 0 0,2-4-320 0,-1 2 0 15,1-1-160-15,1-3-10272 16,1 1-2064-16</inkml:trace>
  <inkml:trace contextRef="#ctx1" brushRef="#br1" timeOffset="68061.83">26915 5230 9215 0,'8'-2'816'0,"-1"-1"-656"0,-2 1-160 0,-2 1 0 16,0 1 1216-16,1-1 224 16,3-1 32-16,7-2 16 0,3 1 512 0,2 3 112 0,-4 3 0 0,-5 3 16 15,-1 2-1248-15,-7 3-256 0,1 2-48 0,-4 1-16 16,-1 2-384-16,-2-1-176 0,-2 2 160 0,-1-1-160 0,0-2 0 0,0-1 0 16,0-2 0-16,2 0 0 0,-2-2 128 0,1-1 16 15,3-1 16-15,0-1 0 16,3-2 1040-16,2-1 208 0,2 0 32 0,0-2 16 15,5 1-176-15,0-2-16 0,4 0-16 0,3-2 0 0,4 1-80 0,2-1-16 16,4 0 0-16,-1-1 0 0,-1 0-464 0,1-1-112 16,1-1 0-16,1 1-16 0,0 0-320 0,1 1-64 0,3-1-16 15,0 1 0-15,-3 2-160 0,-4-1 0 0,-1 4 0 0,-8 0-12336 16,-3 1-2384 0</inkml:trace>
  <inkml:trace contextRef="#ctx1" brushRef="#br1" timeOffset="68757.42">20864 5078 11055 0,'14'-10'976'0,"-6"4"-784"0,1 1-192 0,-1 0 0 0,-1 1 1152 0,-1 1 192 0,1 1 48 0,4-4 0 0,8-3 448 0,6 0 80 16,3-3 32-16,-1 2 0 0,-1 5-736 0,-5-1-160 15,-3 5-32-15,-2 1 0 0,-5 4-640 0,-2 2-144 16,-4 1-32-16,-2 2 0 0,-4 3-208 0,-4 2 0 15,-2 1-192-15,-3 1 192 16,-1-2-752-16,-2 0-32 0,-1 0-16 0,-1 0 0 16,-1 1-32-16,2-3 0 0,3 0 0 0,2-4 0 0,2 1 640 0,3-2 192 15,4 0 0-15,4-3 0 0,3-1 144 0,3-2 144 0,0 1 32 0,4-4 0 16,3 2 912-16,3-1 192 0,3-1 48 0,-2 1 0 16,1 0-80-16,0-1-16 0,0 2 0 0,-1 0 0 15,-1 0-352-15,-3 0-80 0,0 2-16 0,-1-1 0 16,-2 2-352-16,-3 1-80 0,-1 0-16 0,-2 0 0 15,1 1-480-15,-2 0-256 0,-1 0 16 0,1 0-16272 16</inkml:trace>
  <inkml:trace contextRef="#ctx1" brushRef="#br1" timeOffset="69027.06">21480 5027 5519 0,'5'-6'496'0,"-3"4"-496"0,1 0 0 0,-1 2 0 0,1 2 3920 0,-1-1 688 15,0 0 144-15,4 2 32 0,3 1-1840 0,-9-4-384 0,0 0-64 0,0 0 0 16,70 46-928-16,-70-46-176 16,0 0-48-16,67 42 0 0,-67-42-704 0,0 0-128 0,63 41-48 0,-63-41 0 15,0 0-144-15,0 0-16 0,62 41-16 0,-52-34 0 16,0 0-32-16,-1-1-16 0,-2-1 0 0,1 0 0 15,-1-1-240-15,0-1 0 0,0-1 128 0,0 0-128 32,0-1-720-32,-1-1-192 0,-2 0-48 0,1-1-15936 0</inkml:trace>
  <inkml:trace contextRef="#ctx1" brushRef="#br1" timeOffset="69216.64">21813 4969 10127 0,'-3'-1'896'0,"2"1"-704"0,-1 1-192 0,1 0 0 0,0 2 2064 0,-1 0 384 16,1 1 80-16,-4 3 16 0,0 5 80 0,-5 5 0 15,-3 4 16-15,-2 3 0 0,-1 0-1136 0,1-1-224 16,-2-1-64-16,1-2 0 0,1-2-720 16,-1-4-160-16,1 2-16 0,0-3-16 0,4-2-96 0,0-1-16 15,-1-2 0-15,5-2-10448 16,2 0-2096-16</inkml:trace>
  <inkml:trace contextRef="#ctx1" brushRef="#br1" timeOffset="69666.32">22070 5028 911 0,'3'-5'0'0,"0"1"0"15,1 1 0-15,2 0 0 0,-2 1 4416 0,0 1 816 0,3-2 144 0,2 2 48 16,8-3-3152-16,5-1-624 16,5 1-128-16,0 3-32 0,-2-1-208 0,-2 5-64 0,-23-3 0 0,0 0 0 31,0 0-752-31,55 35-144 0,-52-19-48 0,-6 1 0 0,-4 3-272 0,-4 1 0 0,-3 0-208 0,-3 0 80 47,0 0-256-47,-2-2-64 0,1-1 0 0,2-2 0 0,2-2 208 0,2-3 48 0,3-1 0 0,3-4 0 15,4-1 416-15,0-2 96 0,5-1 0 0,1-2 16 16,5-2 592-16,1-1 112 0,5 1 32 0,2-4 0 16,4 0 192-16,2-1 32 0,2 0 16 0,-1 0 0 15,0 3-864-15,-2 0-192 0,-3 2-16 0,-3 4-17456 16</inkml:trace>
  <inkml:trace contextRef="#ctx0" brushRef="#br1" timeOffset="73850.75">28565 12356 0,'0'0'0,"105"24"16</inkml:trace>
  <inkml:trace contextRef="#ctx1" brushRef="#br0" timeOffset="84936.65">6285 10489 3679 0,'3'0'320'0,"0"-2"-320"0,-2 1 0 0,1-1 0 0,-1 1 464 0,1-2 32 16,2-2 0-16,3-2 0 0,0-5 1392 0,0-2 288 16,-3-1 48-16,0-1 16 15,-1-1 576-15,-3 2 128 0,-1-2 32 0,-3 1 0 0,-1-1-80 16,-2 2-16-16,-1-2 0 0,-2 0 0 15,-1 1-960-15,-2 1-192 0,0-1-32 0,-1 2-16 0,1 3-880 0,-2 1-176 16,-1 0-48-16,-5 1 0 0,-1 1-96 0,-5 4-32 16,-2 1 0-16,-3 3 0 0,-3 1-224 0,-2 5-48 15,-1 4-16-15,-2 2 0 0,-1 5-160 0,0 5 0 0,0 6 144 0,3 2-144 16,4 1 0-16,5 2 0 0,3 4 0 0,5 0 128 16,3-2-128-16,5-1 0 0,3-3 0 0,2 7 0 15,3 6-160-15,7 1 160 0,2 1-192 0,-4-46 192 16,24 86-368-16,-24-86 48 0,41 76 0 0,-41-76 0 15,58 59-64-15,-58-59-16 0,69 47 0 0,-69-47 0 16,72 31 192-16,-72-31 32 0,74 20 16 0,-74-20 0 16,80 10 160-16,-80-10 0 0,83 1 0 0,-43-5 0 0,-5 1 0 0,1-3 0 15,-1-2 0-15,-1-3 128 0,-2-2 128 0,-1-4 16 16,-2-4 16-16,-4-3 0 0,-1-3 272 0,-4-1 48 16,-3-2 16-16,-3 0 0 0,-1 1 208 0,-5-1 32 15,-1 3 16-15,-4-4 0 0,-3-4 80 0,-4-6 0 16,-6-4 16-16,-4-2 0 0,-6-1-48 0,-3-1-16 15,-2 1 0-15,-3 1 0 0,-3 5-272 0,-2 2-64 16,1 7-16-16,1 7 0 0,2 4 0 0,0 3 0 16,-2 3 0-16,1 3 0 15,6 4-416-15,0 1-144 0,1 4 0 0,2 3 0 16,1 2-432-16,3 3-80 0,5 5 0 0,0 2-16 16,5 6-992-16,2 3-192 0,5 4-32 0,3 7-21872 0</inkml:trace>
  <inkml:trace contextRef="#ctx1" brushRef="#br0" timeOffset="86303.53">8606 10487 23039 0,'9'-3'2048'0,"-5"-1"-1648"0,-4 1-400 0,-3 1 0 0,2-1 1536 0,-1-4 208 0,1-5 48 0,-2-5 16 15,-3-7 624-15,-2 0 112 0,-2 0 16 0,0 2 16 16,-3-1-1344-16,1 3-272 0,-1 2-48 0,-1 1-16 0,-2 2-320 0,-1-1-80 16,0 3-16-16,-1-1 0 0,-3 4-112 0,-2 0-32 15,-4 3 0-15,-1 3 0 0,-3 3-96 0,-3 2-32 16,-5 5 0-16,-2 2 0 0,0 4-208 0,-3 2 176 15,-3 5-176-15,2 3 160 0,3 2-160 0,2 2 0 16,6 1 0-16,5 2 128 0,3-1-128 0,2 6 0 0,0 5 0 0,2 4 0 31,3 5 0-31,4 3 0 0,3 1 0 0,2 2 0 0,3 3 0 0,5 0 0 0,2-2-144 0,4-7 144 16,-4-48 0-16,15 83-192 0,-15-83 192 0,23 64-160 31,-23-64 0-31,0 0 0 0,59 66 0 0,-59-66 0 16,58 29 160-16,-58-29 0 0,78 17 0 0,-34-13-128 15,4-3 128-15,0-2 176 0,-2-3-48 0,-3-3 0 16,-2-1 144-16,4-1 32 0,9-7 0 0,1-4 0 16,0-1 80-16,-4-3 0 0,0 0 16 0,-6-3 0 0,-3 0 112 0,-4-4 0 15,-4 2 16-15,-6-5 0 0,-2 0 224 0,-5 1 32 16,-4-2 16-16,-6 4 0 0,-1 4-48 0,-4-1-16 16,-3-6 0-16,-3-1 0 0,-5-4 224 0,-2 0 32 15,-3-1 16-15,-1 1 0 0,-4-2-816 0,-2 1-128 16,0 1-64-16,-4 2 0 0,-2 4 0 0,0 4 0 15,-1 3 0-15,0 5 0 0,3 6 0 0,-2 1 0 16,-1 1 0-16,2 4 0 0,2 2 0 0,0 3 0 16,5 1 0-16,1 3 0 15,4 2-912-15,0 0-176 0,3 4-48 0,0 1 0 16,4 4-848-16,1 2-192 0,4 6-16 0,-1 3-20000 0</inkml:trace>
  <inkml:trace contextRef="#ctx1" brushRef="#br0" timeOffset="87255.97">6371 10102 20271 0,'-1'-6'1792'0,"0"2"-1424"0,1 1-368 0,0 0 0 0,0 0 1600 0,0-2 240 15,0-4 48-15,-2-6 16 0,-1-5 496 0,1-3 96 16,-3 1 32-16,3-1 0 0,-3 2-1248 0,1 0-256 16,-2 1-64-16,1 0 0 0,-1 0-384 0,-1-1-96 15,0 1-16-15,0-1 0 0,-2 1-160 0,2-2-48 16,0 1 0-16,0-1 0 16,2 4-32-16,-1-2-16 0,0 2 0 0,1-2 0 0,2 5-16 0,0-2-16 15,0 1 0-15,2 0 0 0,1 2-48 0,1 3 0 16,2 0 0-16,0 1 0 0,0 1-128 0,2 1 0 15,0 2 0-15,0 2 0 0,1 1 0 0,1 2 0 0,1-1 0 0,4 4 0 16,-1 1 0-16,2-1 0 0,2 3 0 0,4-1 0 16,-19-4 0-16,0 0 0 15,74 13 0-15,-74-13 0 0,64 5-128 0,-24-6 128 0,5-1 0 0,6-3 0 16,7-1 0-16,4-2 0 0,4-4 0 0,-1 1 0 16,-8 1 0-16,0-4 0 0,3 0 0 0,-1-3 0 15,-1-1 0-15,-3 1 0 0,0-2 0 0,-2 4 0 0,-5 1 0 16,-5 2 0-16,-2 2 0 0,-3 2 0 0,-2 1 0 0,-4-2 0 15,1 4 0-15,-6-1 0 0,-2 2 224 0,-5 1-32 16,-2 2-16-16,-2 1 0 0,-4 0 0 0,0 0 0 16,-2 2 0-16,-1 1 0 0,1 2 0 0,-1-1 0 15,-1 1 0-15,-1 1 0 0,0 0-176 0,-1-2 160 16,0 2-160-16,-2-1 160 0,0 2-160 0,2 0 128 16,-2 3-128-16,0 0 128 15,1-1 0-15,-1 2-128 16,-1 2 192-16,-1 1-64 0,1-3 0 0,-1 3-128 15,-1 3 192-15,1 6-64 0,-1 5 0 0,0 5-128 0,2 6 192 0,0 2-64 16,0 1-128-16,1 1 160 0,0-2-160 0,-4-41 160 16,12 73-160-16,-12-73 0 0,12 69 144 0,-12-69-144 15,14 64 208-15,-14-64-16 0,0 0-16 0,16 78 0 16,-16-78 16-16,10 51 0 0,-10-51 0 0,0 0 0 16,17 70 16-16,-13-53 16 0,2-3 0 0,-2-2 0 15,0-4-32-15,-1-1-16 0,1-3 0 0,-1-2 0 16,-1-1-176-16,-1-2 0 0,-2-2 0 0,-1 0-176 15,1 0-752-15,-4-1-160 16,0 3-16-16,-2-1-20304 0</inkml:trace>
  <inkml:trace contextRef="#ctx1" brushRef="#br0" timeOffset="93568.21">23560 9703 23951 0,'0'-4'2128'0,"0"0"-1696"0,0 2-432 0,0 1 0 16,0 1 768-16,0 0 64 0,-1 0 0 0,-2-2 16 0,-1 5 1664 0,-6 6 336 15,-1 8 64-15,-5 7 16 0,-4 5-1424 0,-1 10-288 0,-4 4-48 0,-2 8-16 16,0 4-480-16,-2 9-96 0,-1 1-32 0,0 4 0 16,2 2-144-16,5-9-16 0,4-6-16 0,3-8 0 15,2-7-112-15,3-4 0 0,-1-4-16 0,5-5 0 16,0-7 80-16,0 0 32 0,0-4 0 0,1-4 0 15,4-3 32-15,-3-3 16 16,1-1 0-16,0-4 0 0,0-2-32 0,-1-2-16 0,3-3 0 0,-3-2 0 16,4 0-224-16,-2-3-128 0,3 2 160 0,-1-3-160 31,2-4-512-31,0 1-192 0,4-3-32 0,0 0-16 0,1-1-592 0,2-3-128 0,2-3-32 0,3-3-11632 31,0-1-2336-31</inkml:trace>
  <inkml:trace contextRef="#ctx1" brushRef="#br0" timeOffset="93879.96">23329 9659 21183 0,'0'-1'1888'0,"1"0"-1504"0,2 1-384 0,0 1 0 16,1 0 2096-16,0 1 336 0,-4-2 80 0,0 0 16 16,0 0 272-16,60 42 48 0,-60-42 16 0,42 51 0 15,-42-51-1424-15,40 66-288 0,-40-66-48 0,35 77-16 16,-35-77-192-16,30 76-64 0,-30-76 0 0,31 78 0 31,-31-78-192-31,29 69-64 0,-29-69 0 0,34 62 0 16,-34-62-64-16,36 54-32 0,-36-54 0 0,0 0 0 15,52 62-176-15,-52-62-48 0,0 0 0 0,0 0 0 16,68 49-128-16,-68-49-128 0,0 0 192 0,0 0-192 16,0 0 128-16,60 29-128 0,-53-26 0 0,-1-2 0 15,0 2 0-15,-3-2 0 0,-2 1 0 0,0-2 0 16,-1 1-384-16,-1-2-144 0,0 1-32 0,-4-2 0 15,1 1-480-15,0-2-112 0,-2 0 0 0,1-1-16 16,-3-2-48-16,1-1-16 0,-1 0 0 0,-2-1-18176 16</inkml:trace>
  <inkml:trace contextRef="#ctx1" brushRef="#br0" timeOffset="94102.21">23195 10189 32255 0,'7'2'1424'0,"0"-2"304"0,1 0-1392 0,1 0-336 0,-1 0 0 0,-1 0 0 16,-7 0 1936-16,0 0 320 0,69-3 64 0,-22 0 16 16,11-1-992-16,3-2-208 0,-2 0-48 0,-4 1 0 15,-8-1-320-15,-6 0-80 0,-5 1-16 0,-36 5 0 16,57-9-368-16,-57 9-80 0,41-4-16 0,-26 1 0 16,-3 3-208-16,-2-1-208 0,-3 1 32 0,-3 0 16 15,-1 1-800-15,-3-1-176 0,0 0-16 0,-2 0-18656 16</inkml:trace>
  <inkml:trace contextRef="#ctx1" brushRef="#br0" timeOffset="94482.76">24243 10189 21183 0,'0'2'1888'0,"0"-1"-1504"0,1 0-384 0,2 1 0 0,0 1 3296 0,0-2 592 15,-1 3 112-15,-2-4 32 16,0 0-1984-16,0 0-384 0,46 55-64 0,-46-55-32 0,0 0-752 0,53 61-160 16,-53-61-16-16,0 0-16 0,55 52-224 0,-55-52-32 15,0 0-16-15,57 41 0 0,-57-41-160 0,0 0-48 16,0 0 0-16,55 41 0 0,-55-41-144 0,0 0 0 16,0 0 0-16,0 0 128 0,0 0-336 0,0 0-80 15,0 0-16-15,0 0 0 31,0 0-784-31,0 0-144 0,0 0-48 0,0 0-17168 0</inkml:trace>
  <inkml:trace contextRef="#ctx1" brushRef="#br0" timeOffset="94687.89">24489 10134 14735 0,'-10'4'1312'0,"4"-1"-1056"0,0 1-256 0,2 1 0 15,1-1 3856-15,-1 0 720 0,-2 2 144 0,-2 5 16 16,-8 7-1536-16,-5 8-320 0,-3 4-64 0,-1 1-16 15,-1-2-1552-15,1-2-304 0,2-3-64 0,4-3-16 16,2-2-432-16,1-4-96 0,3-2-16 0,3-3 0 16,3 0-192-16,2-5-128 0,3 0 160 0,1-3-160 15,1 0-496-15,0-2-192 0,3 0-32 0,1-2-19200 16</inkml:trace>
  <inkml:trace contextRef="#ctx1" brushRef="#br0" timeOffset="95101.4">25031 9672 27647 0,'-4'4'2448'15,"1"-1"-1952"-15,2 1-496 0,-1 1 0 0,2-1 1440 0,-1 3 192 16,-4 7 32-16,-2 10 16 0,-1 10 240 0,1 6 32 15,1 5 16-15,3 0 0 0,2 2-992 0,2 1-192 16,2 4-32-16,3-1-16 0,1-5-240 0,-7-46-48 16,14 80-16-16,-14-80 0 0,16 60-64 0,-16-60-16 15,0 0 0-15,19 62 0 0,-19-62 0 0,0 0 0 16,0 0 0-16,0 0 0 0,26 56-208 0,-23-51-144 16,-2-1 192-16,0-1-192 0,1-1-192 0,-1-2-160 15,-1-2-32-15,0-1 0 16,-1-1-704-16,-1-3-128 0,1-3-48 0,-2 0-18128 0</inkml:trace>
  <inkml:trace contextRef="#ctx1" brushRef="#br0" timeOffset="95560.43">24847 9621 27647 0,'9'-7'2448'0,"2"0"-1952"0,0 3-496 0,-2 1 0 0,1 0 1104 0,5-2 128 16,12-7 32-16,16-3 0 15,12-2 912-15,4 0 192 0,-1 6 48 0,-6 5 0 16,-4 7-1344-16,-48-1-272 0,88 17-48 0,-88-17-16 16,69 37-208-16,-69-37-32 0,45 47-16 0,-45-47 0 0,24 52-160 0,-24-52-48 15,4 55 0-15,-8-31 0 0,-1 1-16 0,-7-2-16 16,1-3 0-16,-5-2 0 0,-3 1-240 0,-1-7 176 16,3 0-176-16,-6-1 160 0,-3 0-160 0,-6-1 0 15,1-1 144-15,0-2-144 0,3-2 160 0,3-2-32 16,3 0-128-16,7-2 192 0,2-1-192 0,3 0 0 15,6-1 128-15,3-2-128 0,1 0-160 0,7-1-80 16,3 1-16-16,1 0 0 0,2 1-112 0,4-3-16 16,8 2-16-16,5 2 0 0,-30 1 64 0,66 1 16 0,-66-1 0 0,68 12 0 15,-68-12 112-15,63 20 16 0,-63-20 16 0,58 24 0 16,-58-24 176-16,0 0 0 0,70 57 0 0,-70-57 0 16,0 0 192-16,49 73 0 0,-49-73 16 0,13 52 0 15,-13-52 16-15,1 38 0 0,-5-15 0 0,-7 1 0 16,-6 0 16-16,0-2 0 0,1-3 0 0,-5-2 0 15,-10 1 112-15,-4-1 32 0,-2 1 0 0,-1-4 0 16,1-2 128-16,-1-2 48 0,0-3 0 0,2-3 0 0,4-1 16 0,1-2 16 16,1-1 0-16,3-1 0 0,6-2-448 0,1-1-144 15,2-1 0-15,1-2 0 16,3 2-704-16,1-1-240 0,5 0-48 0,-1 2-16 16,6 0-528-16,-1 0-96 0</inkml:trace>
  <inkml:trace contextRef="#ctx1" brushRef="#br0" timeOffset="96946.72">23303 11226 28559 0,'0'7'2544'0,"2"0"-2032"0,-1 0-512 0,-2-1 0 0,1 1 1712 0,-2 4 240 15,2 12 48-15,0 14 16 0,-1 11-304 0,1 8-64 16,0-3-16-16,0-3 0 0,1 0-976 0,1-4-192 15,1 0-32-15,1-1-16 0,1-6-160 0,-5-39-16 16,13 65-16-16,-13-65 0 0,0 0 32 0,17 63 0 16,-17-63 0-16,0 0 0 0,0 0-48 0,0 0 0 15,0 0 0-15,19 49 0 0,-19-49-208 0,0-1 0 16,-2-2 0-16,-1-1 0 16,2-2-640-16,-2-3-32 0,2-2 0 0,-1 0-12400 15,-1-2-2480-15</inkml:trace>
  <inkml:trace contextRef="#ctx1" brushRef="#br0" timeOffset="97398.61">23141 11174 25791 0,'1'-16'1152'0,"1"8"224"0,1 1-1104 0,2 1-272 16,2 2 0-16,0 1 0 0,6-1 1280 0,8-2 208 0,12-1 48 0,16-1 0 0,11 2 864 0,2 7 176 15,3 6 48-15,-6 6 0 0,-59-13-1552 0,103 37-304 31,-103-37-64-31,82 56-16 0,-82-56-192 0,54 65-48 0,-54-65 0 16,27 64 0-16,-27-64-176 0,4 59-32 0,-10-29-16 0,-4-3 0 16,-5 0-96-16,-2-3-128 0,-6-3 176 0,-2-1-176 15,-5-3 144-15,-1-2-144 0,1-1 0 0,3-4 144 0,-1 0 48 0,3-4 0 16,2-1 0-16,3-2 0 0,6-1-32 0,3-2 0 0,4-2 0 0,3-1 0 16,4-2-160-16,5-2 0 15,5 0-192-15,4 0 192 0,6-2-336 0,3 2 48 0,2 1 16 0,3 1 0 16,-28 5 80-16,57-3 0 0,-57 3 16 0,0 0 0 15,85 13 176-15,-85-13 0 0,0 0 0 0,75 28-128 16,-75-28 128-16,0 0 0 0,60 46 0 0,-60-46 0 16,0 0 0-16,0 0 0 0,31 63 0 0,-32-48 128 15,-3 4-128-15,-8-3 0 0,-3 3-128 0,-6-4 128 16,0 1 0-16,-8-1 144 0,-6-2 0 0,-5 0 0 16,1 0 160-16,1-1 16 0,4 0 16 0,1-4 0 15,4 1 176-15,6-2 48 0,3-3 0 0,5-1 0 0,1 0-368 0,-1-2-64 16,1 0 0-16,-1 1-128 31,-5-4-368-31,-5 1-176 0,-2 0-32 0,0-4-16 0,6 2-464 0,7-1-96 0,7 1 0 0,7 1-18736 16</inkml:trace>
  <inkml:trace contextRef="#ctx1" brushRef="#br0" timeOffset="97629.43">24073 11729 31327 0,'12'0'1392'0,"-8"0"272"0,1 0-1328 0,0 2-336 0,-1-1 0 0,-1 0 0 0,1 2 2192 0,-4-3 368 0,0 0 80 0,0 0 16 15,0 0-1136-15,69 57-240 0,-69-57-32 0,0 0-16 16,57 48-368-16,-57-48-80 0,0 0-16 0,55 39 0 16,-55-39-464-16,0 0-112 0,0 0 0 0,69 40-16 15,-69-40-176-15,0 0-192 0,0 0 32 0,57 14 16 31,-57-14-464-31,0 0-96 0,0 0 0 0,42-1-13152 0,-34-2-2624 0</inkml:trace>
  <inkml:trace contextRef="#ctx1" brushRef="#br0" timeOffset="97787.58">24402 11654 37775 0,'-17'7'1664'0,"10"-2"368"0,0 0-1632 0,0 2-400 16,3-1 0-16,0 0 0 0,-3 2 1056 0,-5 8 128 15,-6 9 32-15,-7 9 0 0,-5 5 96 0,3-2 32 16,2-4 0-16,4-4 0 0,4-3-640 0,2-6-112 16,4-3-16-16,3-5-16 0,1-2-560 0,2-1-176 15,4-5 0-15,0-1-14240 16,1-1-2864-16</inkml:trace>
  <inkml:trace contextRef="#ctx1" brushRef="#br0" timeOffset="98300.87">25027 11127 25791 0,'0'3'2304'0,"0"-1"-1856"0,0 0-448 0,0 3 0 0,0-1 1936 0,0 3 304 0,0 6 48 0,-2 9 16 15,2 11-336-15,0 8-64 0,2 4-16 0,1 0 0 16,1 0-1088-16,0-2-224 0,-4-43-32 0,11 76-16 0,-9-39-128 0,-2-37-16 15,5 60-16-15,-3-45 0 16,-1-3-192-16,1-2-48 0,-1 0 0 0,1-1 0 16,0 0-128-16,0 0 0 0,1-1 0 0,-1 1 0 15,1-2-496-15,0-1-80 0</inkml:trace>
  <inkml:trace contextRef="#ctx1" brushRef="#br0" timeOffset="98822.07">25066 11148 33167 0,'7'5'2944'0,"0"-1"-2352"0,-7-4-464 0,0 0-128 0,0 0 1296 0,0 0 240 15,0 0 64-15,71 48 0 16,-71-48-336-16,98 64-64 0,-38-28-16 0,2 1 0 15,-2-4-352-15,1-2-64 0,2-5 0 0,-63-26-16 16,58 27-112-16,-58-27 0 0,0 0-16 0,78 34 0 16,-78-34-192-16,68 33-48 0,-68-33 0 0,65 35 0 15,-65-35-192-15,0 0-64 0,66 40 0 0,-66-40 0 16,0 0-128-16,0 0-224 0,0 0 48 0,0 0 16 16,0 0-768-16,0 0-160 0,0 0-16 15,0 0-12864-15,0 0-2576 0</inkml:trace>
  <inkml:trace contextRef="#ctx1" brushRef="#br0" timeOffset="99008.03">25001 11547 39615 0,'10'-3'1760'0,"-1"0"352"0,2 0-1680 0,-2 1-432 0,-8 0 0 0,2 1 0 16,2-1 928-16,4 1 96 0,1-2 32 0,8-3 0 15,13-2-224-15,16-5-32 0,9-4-16 0,4 0 0 16,-2 0-496-16,-9 3-96 0,-5 4-32 0,-7 3 0 31,-37 7-640-31,55-8-128 0,-55 8-32 0,0 0-19520 0</inkml:trace>
  <inkml:trace contextRef="#ctx1" brushRef="#br0" timeOffset="117535.24">5460 11733 4607 0,'3'-2'400'0,"0"-1"-400"0,-2 0 0 0,-1 1 0 0,0 0 1280 0,2-1 192 15,-1-3 16-15,2-2 16 0,1-2 688 0,0-3 144 16,-2 0 32-16,-1 2 0 16,-1 0-304-16,-1 1-48 0,-1-1-16 0,0-1 0 0,0 1 32 0,1 0 0 15,-2-1 0-15,-1 1 0 0,1-2-528 0,-1 2-96 0,-1-2-32 0,0 1 0 16,-1 0-512-16,-2 1-96 0,1 1-32 0,-3 2 0 15,-2 1-352-15,0 1-64 16,-2 2 0-16,-3 1-16 0,-2 3-128 0,0 0-32 0,-3 1 0 0,1 2 0 16,0 3-144-16,0 1 128 0,0 1-128 0,1 2 128 15,-1 1-128-15,2 1 0 0,1 0 0 0,2 4 0 16,1 0 0-16,2 2 0 0,2 0 0 0,1 2 0 16,0 3 0-16,4-1 0 0,1-2 0 0,2 3 0 0,1 2 0 0,2 1 0 15,0-26 0-15,12 52 0 0,-12-52 0 0,0 0 0 16,35 69-144-16,-35-69 144 15,0 0 0-15,55 54-128 0,-55-54 128 0,0 0 0 0,72 36-192 0,-72-36 64 16,0 0 128-16,71 17-208 0,-47-15 208 0,-2-2-176 16,1-3 176-16,-2-1-160 0,-2-2 160 0,-1-2 0 15,-1-2 0-15,-3 0 0 0,0 0 128 0,-3-3 16 16,1-2 0-16,-4 1 0 0,1-1 176 0,-4 0 16 16,1-2 16-16,-2 0 0 0,-1 0 160 0,-1 0 48 15,-2-1 0-15,-2 1 0 16,-1 1-64-16,-1-1-16 0,-2-3 0 0,-2 2 0 15,-3 0-192-15,1 1-32 0,-2 1-16 0,3 4 0 16,-1 0-240-16,1 4 128 0,1 4-128 0,1 1 0 16,1 3-192-16,2 3-128 0,1 1-16 0,2 3-16 31,2 4-896-31,3 2-176 0</inkml:trace>
  <inkml:trace contextRef="#ctx1" brushRef="#br0" timeOffset="118201.62">7158 11558 7359 0,'3'-3'656'0,"-1"-1"-528"0,-1 1-128 0,-1 2 0 0,0 1 1216 0,0-2 192 16,0-3 64-16,-1-4 0 0,-1-2 848 0,-2-2 176 16,0 1 48-16,-5 0 0 0,2 1 64 0,-1 1 16 15,-4 0 0-15,-2 0 0 0,-3 2-624 0,0 1-112 16,-2 3-32-16,-4 1 0 0,0 3-736 0,-4 4-160 15,1 3-16-15,-1 3-16 0,1 3-480 0,0-1-80 16,0 5-32-16,2 2 0 0,1 0-160 0,4 0-48 16,2 1 0-16,1 1 0 0,4 4-128 0,2 3 0 15,3-2 0-15,4 1 0 0,3 4 0 0,0-31 0 0,14 62 0 0,-14-62 0 16,0 0-144-16,49 80 144 16,-49-80-192-16,0 0 192 0,74 53-224 0,-74-53 64 0,0 0 16 0,76 17 0 15,-52-16 144-15,-3-2 0 0,0-5 0 0,-1-1-128 16,-1-1 128-16,-2-4 176 0,-1 1-48 0,-1-3 0 15,-3 1 256-15,1-2 64 0,0-4 0 0,-3-1 0 16,0 1 240-16,-2-3 48 0,-2-2 16 0,-1 0 0 0,-2-1 48 16,-1 1 16-16,-4-1 0 0,-2-1 0 0,-3 1-176 15,0 1-16-15,0-2-16 0,-3 6 0 0,0 3-352 0,-3 3-80 16,0 3-16-16,-1 4 0 31,-1 4-480-31,-1 5-112 0,-2 3-16 0,-2 8-14784 0,-2 5-2976 0</inkml:trace>
  <inkml:trace contextRef="#ctx1" brushRef="#br0" timeOffset="121562.67">5388 12690 6447 0,'-3'-3'576'0,"1"0"-576"0,0 0 0 0,1 2 0 0,1-1 752 0,0 1 32 16,0 0 16-16,1-4 0 0,-2 1 816 0,-1-4 176 15,1 1 16-15,-2-3 16 0,2 0 448 0,-1 1 96 16,-1-1 0-16,-1 1 16 0,1-1-320 0,-1 0-64 16,0 0-16-16,0 1 0 0,-2 1-464 0,-1 0-112 15,-1-1 0-15,-2 1-16 0,0 0-384 0,-2 1-80 16,1 2-16-16,-3 1 0 0,-2-1-352 0,0 2-80 0,-4 2-16 16,-1 1 0-16,1 1-144 0,-3 5-16 0,3 1-16 0,1 3 0 15,-1 3-128-15,3 2-32 0,1 5 0 0,2 1 0 16,2 2-128-16,2 2 0 0,1 2 0 0,3 3 128 15,5 2-128-15,1 2 0 0,3 4 0 0,5 1 0 16,5 3 0-16,4 0 0 0,-17-42-128 0,49 78 128 16,-49-78-256-16,60 61 0 0,-60-61 16 0,63 39 0 0,-63-39 32 0,0 0 0 15,87 30 0-15,-87-30 0 0,0 0 208 0,72-4 0 16,-72 4 0-16,41-17-144 0,-23 4 144 0,-1-1 192 16,-2-2-32-16,-2-2-16 0,0-3 240 0,-3-3 64 15,-3 0 0-15,0-2 0 0,-3 5 224 0,-1-3 48 16,-2-3 16-16,-1-2 0 0,-1-1-32 0,-3-1-16 15,-2 1 0-15,-1 1 0 0,0 0-144 0,-4 1-32 16,-1 4 0-16,0 1 0 0,-1 5-240 0,0 3-48 16,3 0-16-16,-1 4 0 0,3 3-208 0,-1 1 0 0,2 2 0 0,1 4 0 31,2 2-400-31,1 2-176 0,3 3-48 0,0 4-14160 16,4 4-2816-16</inkml:trace>
  <inkml:trace contextRef="#ctx1" brushRef="#br0" timeOffset="122414.08">7257 12622 9215 0,'0'-3'816'0,"0"0"-656"0,-1 0-160 0,-1 2 0 15,1 0 1696-15,-3-4 304 0,-2-3 64 0,-4-5 16 16,-3-2 1632-16,-4-4 336 0,-1 1 64 0,0 2 16 16,-2 2-1280-16,-1 3-256 0,-3-2-48 0,-2 5-16 15,1 1-1584-15,0 4-320 0,-4 1-64 0,0 5-16 16,-1 3-160-16,-1 4-48 0,1 3 0 0,1 2 0 16,0 5-128-16,2 3-16 0,2 3-16 0,2 1 0 15,4 3-176-15,3 0 160 0,3 1-160 0,5 4 160 0,1 3-160 0,5 2 0 16,5-1 0-16,6 4 0 0,-9-43 0 0,34 77 0 15,-34-77 0-15,50 60 0 0,-50-60 0 0,68 45 0 16,-68-45-144-16,77 29 144 0,-77-29 0 0,77 15 0 16,-77-15 0-16,74 1 0 0,-74-1 0 0,68-11 0 15,-39 1 0-15,-1-1 144 0,-4-5 192 0,-1-1 48 16,-3-1 0-16,-3-1 0 0,-3 0 400 0,0-3 96 16,-3-3 16-16,-2-2 0 0,-4 0 160 0,0-1 32 15,-4-5 16-15,-4 0 0 0,-1-1-128 0,-3 0-16 16,-4 0-16-16,-2-1 0 0,-1 2-256 0,-3 1-48 0,-1 2-16 15,-1 3 0-15,2 2-496 0,-1 3-96 16,2 3-32-16,-1 2 0 0,2 4 0 0,-1 3 0 0,1 3 0 0,1 4 0 31,2 5-1792-31,1 5-336 0,0 5-80 0,1 8-21792 0</inkml:trace>
  <inkml:trace contextRef="#ctx1" brushRef="#br0" timeOffset="123789.86">14805 12413 17503 0,'-3'6'1552'0,"0"-2"-1232"0,2 0-320 0,-1-1 0 0,1 1 512 16,-2 3 64-16,-2 7 0 0,-4 7 0 0,-1 8 960 0,0-1 208 16,5-4 48-16,2-7 0 0,4-3 432 0,2-5 80 15,6-8 32-15,0-2 0 0,6-4-288 0,2-5-48 16,2-5-16-16,5-6 0 0,3-5-928 0,6-5-192 15,3-3-32-15,5-1-16 0,5-2-208 16,3-4-32-16,6-4-16 0,-1 1 0 0,-6 5-384 0,0-1-176 16,0 3 160-16,-4 3-160 15,-8 8-496-15,-7 4-192 0,-11 5-32 0,-5 6-12720 16,-8 6-2528-16</inkml:trace>
  <inkml:trace contextRef="#ctx1" brushRef="#br0" timeOffset="124090.54">15439 10972 11967 0,'-22'4'1072'0,"9"0"-864"0,3 1-208 0,2-1 0 0,2 0 2080 0,3 0 368 16,-3 2 80-16,-1 2 16 0,-4 5 96 0,-2 1 32 16,5-2 0-16,6-7 0 0,11-6-64 0,8-9-16 15,10-7 0-15,12-7 0 0,14-10-1536 0,10-7-304 16,11-6-64-16,6-5-16 0,-2 6-480 0,2-2-192 16,6 1 176-16,3 0-176 15,2 3-256-15,-6 5-128 0,-6 5-48 0,-13 6-18160 0</inkml:trace>
  <inkml:trace contextRef="#ctx1" brushRef="#br0" timeOffset="126248.79">5551 13878 3679 0,'-3'-7'320'0,"0"3"-320"16,2-1 0-16,-1 1 0 0,1 1 1344 0,-1 0 208 0,0-1 48 0,-3-3 0 16,-2-3 720-16,-1-5 160 0,-2-1 16 0,0-2 16 0,0 1 368 0,2 1 80 15,-1-1 16-15,2 2 0 0,0 1-688 0,1 1-144 16,1 0-32-16,-2 1 0 0,-2-1-832 0,1 2-160 16,-4 2-32-16,-2 2-16 0,0 0-608 0,-3 3-112 15,-1-1-32-15,-2 3 0 0,2 0-144 16,-2 2-48-16,-3 2 0 0,1 0 0 0,-1 4 0 0,-1 1-128 15,-3 4 192-15,0 2-64 0,2 3-128 0,2 1 128 16,1 4-128-16,2-1 128 0,0 4-128 0,5-2 0 16,2 2 0-16,2 3 0 0,4 3 0 0,0 4 0 15,2 4 0-15,3 0 0 0,2-38 0 0,1 75 0 0,-1-75 0 16,14 78 0-16,-14-78-144 0,0 0 144 0,52 83-192 0,-52-83 192 16,0 0-176-16,82 42 176 0,-52-35-160 0,1-2 160 15,3-3 0-15,0 0 0 0,0-5 0 0,-2-1 0 16,-1-2 272-16,-1-1 0 0,1-3 0 0,-3-1 0 15,-1-3 48-15,-3-2 0 0,0-1 0 0,-4-1 0 16,-2 1 128-16,-2-4 48 0,-1-5 0 0,-2 2 0 16,-3 5 96-16,-2-4 32 0,0-4 0 0,-4-3 0 15,-3-1 0-15,-4 2 0 0,-1 2 0 0,-3 1 0 16,-6 0-128-16,1 3-32 16,-3 2 0-16,0 1 0 0,-3 3-192 0,-2 0-32 0,3 3-16 0,0 4 0 15,0 2-224-15,1 3 0 0,1 3 0 0,1 2 0 16,1 2-368-16,0 4-112 15,3 2-32-15,2 5 0 0,2 4-960 0,3 4-208 0,2 3-48 0,1-24-19376 16</inkml:trace>
  <inkml:trace contextRef="#ctx1" brushRef="#br0" timeOffset="127088.29">7311 13901 9215 0,'6'-10'816'0,"-6"3"-656"0,1 1-160 0,-1 0 0 0,1 2 2000 0,-1 1 368 0,-1-1 80 0,-2-5 16 0,-1-3 864 0,-5-5 192 16,-1-2 16-16,-4 1 16 0,0 0-880 0,-4 2-176 16,-2 1-48-16,-4-2 0 0,-1 3-1408 0,-2 1-272 15,1 0-64-15,2 3-16 0,0-1-272 0,2 1-48 16,-1 2-16-16,1 0 0 0,-1 3-112 15,2 2-32-15,-2 4 0 0,1 2 0 0,0 3-208 0,1 2 0 16,3 2 0-16,1 3 0 0,1 1 0 0,1 2 0 16,-1 3 0-16,4 3 0 0,-1 0 0 0,3 1 0 15,3 1 0-15,3 3 0 0,4-27 0 0,0 58 0 16,0-58-128-16,0 0 128 0,19 83-176 0,-19-83 32 0,43 65 0 0,-43-65 0 16,66 52-48-16,-66-52-16 0,84 34 0 0,-41-24 0 15,0-3 208-15,-4-4 0 0,1-3 0 0,-3-3-144 16,-5-3 144-16,-2-1 0 0,-1-3 0 0,0-2 0 15,2-5 304-15,-4-2-16 0,-2 0 0 0,-7 0 0 16,-5 5 224-16,0-3 64 0,-3-4 0 0,-2-9 0 16,-1-4 176-16,-4 3 32 0,-3 3 16 0,-4 3 0 15,-3 1-80-15,-5-2-16 0,0 4 0 0,-4-1 0 16,-2 2-224-16,-2 2-48 0,3 4-16 0,-3 2 0 0,-1 1-288 0,-3 3-128 16,-1 3 128-16,-4 4-128 15,4 4-528-15,1 5-192 0,1 6-48 0,5 7-14448 16,1 7-2896-16</inkml:trace>
  <inkml:trace contextRef="#ctx1" brushRef="#br0" timeOffset="-30590.3">17038 13050 12895 0,'0'0'1152'0,"0"0"-928"0,0 0-224 0,0 0 0 0,0 0 512 0,0 0 64 15,0 0 16-15,0 0 0 0,0 1 592 0,2 2 112 16,-2 0 32-16,3 3 0 0,-2-1 224 0,2 2 48 16,-2 2 16-16,1-1 0 0,0 4-320 0,1-2-64 15,-1 2-16-15,-2-12 0 0,0 0-112 0,0 0-16 16,10 57-16-16,-10-57 0 0,0 0-240 0,5 48-32 15,-5-48-16-15,0 0 0 0,6 59-208 0,-6-59-64 16,0 0 0-16,6 61 0 0,-6-61-160 0,5 47-32 16,-5-47-16-16,7 49 0 0,-7-49-64 0,9 54-16 15,-9-54 0-15,11 55 0 0,-11-55-64 0,16 52-16 0,-16-52 0 16,15 52 0-16,-15-52-16 0,0 0-128 0,24 75 192 0,-24-75-64 16,0 0-128-16,21 75 0 0,-21-75 144 0,0 0-144 15,19 75 0-15,-19-75 144 0,8 48-144 0,-8-48 0 16,0 0 160-16,10 71-160 0,-10-71 128 0,4 48-128 15,-4-48 0-15,4 49 128 0,-4-49-128 0,6 48 0 16,-6-48 0-16,3 51 0 0,-3-51 128 0,6 52-128 16,-6-52 0-16,7 53 0 0,-7-53 0 0,8 49 0 15,-8-49 0-15,10 49 0 0,-10-49 0 0,0 0 0 16,13 71 0-16,-13-71 0 0,8 48 0 0,-8-48 128 0,0 0-128 16,12 65 0-16,-12-65 0 0,5 48 128 0,-5-48-128 0,4 45 0 15,-4-45 144-15,2 50-144 0,-2-50 0 0,1 45 0 16,-1-45 0-16,-1 45 128 15,1-45-128-15,-3 47 0 0,3-47 0 0,-3 46 128 0,0-24-128 0,3-22 0 16,-4 45 128-16,1-20-128 0,-1 1 0 0,0 1 128 16,1-1-128-16,0 3 0 0,0-5 0 0,1 1 0 15,2-25 0-15,-2 54 128 0,2-54-128 0,0 53 0 16,0-53 0-16,2 56 0 0,-2-56 0 0,2 57 0 16,-2-57 0-16,3 57 0 0,-3-57 0 0,4 55 0 15,-4-55 0-15,3 57 0 0,-3-57 0 0,3 58 0 0,-3-58 0 0,3 53 0 16,-3-53 0-16,1 55 0 0,-1-55 0 0,2 61 0 15,-2-61 0-15,1 62 128 0,-1-62-128 0,4 60 0 16,-4-60 0-16,5 60 128 0,-5-60-128 0,4 58 0 16,-4-58 0-16,4 55 144 0,-4-55-144 0,4 53 0 15,-4-53 160-15,5 50-160 0,-5-50 128 0,1 57-128 16,-1-57 0-16,4 54 128 0,-4-54-128 0,4 59 0 16,-4-59 0-16,5 61 0 0,-5-61 0 0,7 59 0 15,-7-59 0-15,5 59 0 0,-5-59 0 0,3 57 0 16,-3-57 0-16,6 51 128 0,-6-51-128 0,6 46 0 0,-6-46 128 0,0 0-128 15,7 58 128-15,-7-58-128 0,0 0 160 0,7 50-160 16,-7-50 192-16,0 0-192 0,5 48 224 0,-5-48-64 16,0 0-16-16,0 49 0 15,0-49 32-15,0 0 0 0,0 0 0 0,3 45 0 0,-3-45 16 0,0 0 0 16,0 0 0-16,-3 39 0 0,3-39 0 0,0 0 16 16,0 0 0-16,-4 34 0 0,4-34-48 0,0 0-16 15,0 0 0-15,0 0 0 0,-6 29-144 0,6-26 160 16,-1 0-160-16,1-2 160 0,-1 1-160 0,-1-4 0 15,1 1 0-15,-1-2 128 0,0-1-128 0,-1-2 0 0,0-2-160 16,0-4 160 0,0 1-896-16,-1-3-64 0,1-6-32 0,0-2-19232 0</inkml:trace>
  <inkml:trace contextRef="#ctx1" brushRef="#br0" timeOffset="-29876.72">17055 13010 10127 0,'0'2'896'0,"-1"-2"-704"0,1 0-192 0,1 0 0 0,1 0 1280 0,-1-2 208 0,2 2 48 0,1-2 16 16,0-1 1728-16,2 0 352 15,0-3 64-15,-2 2 16 0,2 1-800 0,-1-1-160 0,1 1-16 0,0 0-16 16,1 2-1520-16,1 0-304 0,2 1-64 0,0-2-16 16,-10 2-432-16,0 0-96 0,0 0-16 0,59 3 0 15,-59-3-32-15,0 0-16 0,57 1 0 0,-57-1 0 16,43 0-16-16,-43 0 0 0,47 0 0 0,-47 0 0 16,41 0-80-16,-41 0 0 0,0 0-128 0,51 3 192 15,-51-3-192-15,0 0 0 0,0 0 0 0,0 0 0 0,0 0 0 0,55 13-160 16,-52-10 32-16,-3-2 0 15,-3 2-720-15,0-2-144 0</inkml:trace>
  <inkml:trace contextRef="#ctx1" brushRef="#br0" timeOffset="-29099.88">17394 16907 13823 0,'-1'0'1216'0,"1"0"-960"0,1 0-256 0,-1 0 0 0,0 0 1008 0,-1 1 144 16,-2 1 48-16,-1-1 0 0,0 2 720 0,1 1 160 15,-1 2 32-15,1-2 0 0,1 0 64 0,1-1 32 16,1 3 0-16,1-2 0 0,4-1-752 0,-1 0-160 16,3-1-16-16,1 0-16 0,1-1-304 0,-9-1-64 15,0 0-16-15,0 0 0 0,56-5-320 0,-56 5-64 16,37-9-16-16,-37 9 0 0,47-13 64 0,-23 5 16 16,-24 8 0-16,48-16 0 0,-23 7-16 0,1-1 0 15,-1 0 0-15,0-2 0 0,-2 4-96 0,-3-2-32 0,-3 3 0 0,-2-1 0 16,-3 0-208-16,-3 3-32 0,-2-1-16 0,-4 1 0 15,-3-1-160-15,0 0 0 0,0 2 0 0,-1-3-176 32,-1 1-608-32,-2 1-128 0,-4-4-32 0,-1-1-19872 0</inkml:trace>
  <inkml:trace contextRef="#ctx1" brushRef="#br0" timeOffset="-28352.65">17771 13427 2751 0,'0'-12'256'0,"0"4"-256"0,0 3 0 0,0-1 0 0,0 2 2752 0,0 1 512 0,0-1 112 0,2-6 16 0,-1-3-224 0,1-2-32 15,2-4-16-15,0 4 0 0,5-1-816 0,-1 2-176 16,2 0-16-16,4 1-16 0,2 1-560 0,2-1-128 16,5 2 0-16,-1-2-16 0,2 3-560 0,2-1-128 0,-1 2 0 0,1 1-16 15,-1 2-304-15,0 3-48 16,-2 0-16-16,-23 3 0 0,41 2-80 0,-41-2-32 15,0 0 0-15,0 0 0 0,55 39-80 0,-55-39 0 16,0 0-128-16,4 55 192 16,-9-32-192-16,-7 3 0 0,0-1 128 0,-2-1-128 0,-2 1 0 0,-4 2 0 0,-1 3 0 0,-3 0 0 15,-1 1 0-15,-1-3 0 0,2-3-160 0,0-1 160 16,3-1-128-16,0-5 128 0,1-1-128 0,4-3 128 16,4 1 0-16,2-3 0 0,1 1 0 0,4-2 0 15,-1-2 0-15,5-4 0 0,2 4 0 0,2-2 0 0,-3-7 128 0,0 0 16 16,0 0 0-16,0 0 0 15,0 0 112-15,56 23 0 0,-56-23 16 0,0 0 0 0,51 0 80 16,-51 0 16-16,36-5 0 0,-18 1 0 0,0 1 80 0,2 0 0 16,1-1 16-16,-1 1 0 0,0 1 32 0,-3-1 0 15,-17 3 0-15,34-3 0 0,-20 1-80 0,0 1-16 16,-14 1 0-16,0 0 0 0,0 0-144 0,42 1-48 16,-33 1 0-16,-4-1 0 0,1 1-208 0,-3-2 0 15,1 0 128-15,-2 1-128 0,0 1 0 0,0 0 0 0,-1 0 0 0,1-1 0 31,-1-1-208-31,-1 0-48 16,1-1 0-16,-1 1 0 16,0 0-784-16,2 0-176 0,-2 0-16 0,0 0-20128 0</inkml:trace>
  <inkml:trace contextRef="#ctx1" brushRef="#br0" timeOffset="-27751.04">19348 13143 20271 0,'0'2'1792'0,"0"-2"-1424"0,0 1-368 0,0-1 0 0,1 2 1840 0,-1 0 288 16,2 3 64-16,-2 2 16 0,0 3 576 0,0-10 112 15,0 0 32-15,0 46 0 0,0-46-1648 0,0 38-336 16,-2-18-64-16,1 1-16 0,1-21-480 0,-3 40-80 15,3-40-32-15,0 0 0 0,6 56-16 0,-6-56 0 16,0 0 0-16,0 0 0 0,24 60-32 0,-24-60-16 16,0 0 0-16,0 0 0 0,0 0 32 0,48 46 0 15,-48-46 0-15,0 0 0 0,0 0 0 0,59 13 0 16,-59-13 0-16,0 0 0 0,50 3-32 16,-50-3 0-16,38 0 0 0,-38 0 0 0,36 0-208 0,-36 0 0 0,0 0 128 0,47 1-128 15,-47-1 0-15,0 0 0 0,0 0 0 0,0 0 0 31,0 0-672-31,50 6-32 0,-45-5 0 0,-2-1-19456 0</inkml:trace>
  <inkml:trace contextRef="#ctx1" brushRef="#br0" timeOffset="-27512.36">19683 13177 16575 0,'-6'-10'1472'0,"3"5"-1168"0,2 2-304 0,-1 0 0 0,2 3 4672 16,0 0 896-16,0 1 160 0,2 4 32 0,-1 0-3264 0,1 7-640 15,-2-12-144-15,0 0-32 0,3 65-512 0,-3-65-96 16,0 63-32-16,0-63 0 16,-2 81-384-16,1-36-80 0,-1 3 0 0,-1-1-16 0,2-2-368 0,-2-3-64 15,2-2 0-15,1-40-128 0,-2 68 0 0,2-68 0 16,0 53 0-16,0-53 0 0,0 41 0 0,0-41 0 16,0 0 0-16,0 0 0 15,9 57 0-15,-9-47 0 0,-2-2 0 0,2-1 0 16,2-3-800-16,-2-1-64 0,1 0-16 0,-1-2-13216 15,-1 1-2656-15</inkml:trace>
  <inkml:trace contextRef="#ctx1" brushRef="#br0" timeOffset="-26940.77">18137 14731 16575 0,'-1'-1'1472'0,"1"1"-1168"0,0 0-304 0,0 0 0 0,0 0 2304 0,1 1 384 15,-1 1 96-15,-1 0 16 0,0 4 496 0,1-6 96 16,0 0 32-16,-2 38 0 0,2-38-1904 0,2 44-384 16,-2-44-80-16,4 51-16 0,-4-51-352 0,4 58-80 15,-4-58-16-15,6 58 0 0,-6-58-80 0,5 53 0 16,-5-53-16-16,5 51 0 0,-5-51-64 0,0 0-16 15,4 60 0-15,-4-60 0 0,0 0-144 0,-2 45-16 16,1-32-16-16,0-4 0 0,-2 0-240 0,1-1 144 16,-1-1-144-16,2 1 128 0,0-3-128 0,-1-1-144 0,2 1 144 0,0-3-208 31,2 0-832-31,-1-2-176 0</inkml:trace>
  <inkml:trace contextRef="#ctx1" brushRef="#br0" timeOffset="-26590.94">19711 14685 26719 0,'-13'-2'1184'0,"10"1"240"0,3 1-1136 0,0 0-288 15,-1 0 0-15,1 1 0 0,1 1 2768 0,4 2 496 16,-5-4 112-16,0 0 16 0,0 0-1536 0,28 63-320 0,-28-63-48 16,10 54-16-16,-10-54-496 0,13 57-96 0,-13-57-32 0,9 60 0 15,-9-60-336-15,8 55-80 0,-8-55-16 0,2 50 0 16,-2-50-256-16,0 39-160 0,0-39 192 0,-1 34-192 15,0-18 128-15,-1-3-128 0,-1-1 0 0,0 0 0 16,1-2 0-16,-1-1 0 16,-1-2-128-16,-1 1 128 0,0-3-1056 15,-4 2-112-15</inkml:trace>
  <inkml:trace contextRef="#ctx1" brushRef="#br0" timeOffset="-25779.51">17920 16198 11967 0,'1'-3'1072'0,"1"1"-864"0,-1 1-208 0,0 0 0 0,2-1 2048 0,0 1 352 0,3-1 80 0,2-2 16 16,8-2 1120-16,6-3 224 0,8-3 64 0,0 1 0 15,2 0-1840-15,-18 6-352 0,-5 3-80 0,1-3-16 16,1 3-1008-16,6-1-208 0,-17 3-32 0,49-2-16 16,-49 2-160-16,57 13-16 0,-57-13-16 0,0 0 0 15,55 45-160-15,-55-45 192 0,0 0-192 0,6 67 192 16,-12-45-192-16,-5 1 160 0,-2-2-160 0,0 0 160 0,2 0-160 0,2-11 128 15,4-1-128-15,-2-2 128 0,-2 1-128 0,-2 1 0 16,-2 1 144-16,-4 0-144 0,5-1 160 0,2-3-32 16,3-2-128-16,4-1 192 0,3-1-192 0,-2-1 0 15,2 0-144-15,0-1 144 0,2 0-160 0,2 0 160 16,6-1-160-16,-10 1 160 0,42-3-160 0,-42 3 160 16,64 2-160-16,-64-2 160 0,55 11-128 0,-55-11 128 0,0 0 0 15,68 38-144 1,-68-38 144-16,0 0 0 0,46 54 0 0,-46-54 0 0,0 0 0 0,24 58 0 0,-24-58 0 0,-8 32 0 15,-1-16 0-15,-9-4 0 0,-7 0 128 0,3-2-128 16,10-1 272-16,-7-1-16 0,0-1 0 0,-5-2 0 16,2 1 256-16,4-3 32 0,4 0 16 0,-2-1 0 15,-3 1 128-15,-3-3 16 0,-4 2 16 0,2-4 0 16,2 1-400-16,4-2-64 0,2 0-32 0,4 0 0 16,2 0-224-16,1 1-240 0,5-1 48 0,1 1 16 15,5 1-832-15,1 1-160 0,1-1-48 16,3 1-19344-16</inkml:trace>
  <inkml:trace contextRef="#ctx1" brushRef="#br0" timeOffset="-25207.99">19304 16265 34095 0,'-1'-5'1504'0,"1"2"320"0,3 2-1456 0,-3-2-368 0,0 0 0 0,-2 0 0 0,2 2 1328 0,2-1 192 15,-2-1 32-15,2-1 16 0,1 0-736 0,3-2-128 16,1 1-48-16,6-4 0 0,4-1-256 0,7-1-48 16,7-2-16-16,3 3 0 0,4 2-160 0,-38 8-48 15,65-3 0-15,-65 3 0 0,58 10 0 0,-58-10-128 16,0 0 192-16,67 42-64 0,-67-42-128 0,0 0 0 15,27 63 144-15,-27-63-144 0,-5 50 0 0,-1-23 128 16,0 3-128-16,-11 0 0 0,-11 1 0 0,-4 0 0 16,2-3 0-16,2-4 128 0,2-1-128 0,4-5 0 0,2-2 0 0,3-2 0 15,3-3 192-15,3-1 32 0,1-2 0 0,0 1 0 16,1 1 288-16,2 0 64 0,2-2 16 0,2 1 0 16,3-2-160-16,0-7-48 0,0 0 0 0,0 0 0 15,0 0 0-15,0 0-16 0,69 46 0 0,-69-46 0 16,49 9 80-16,-49-9 0 0,61 4 16 0,-61-4 0 15,67-2 0-15,-34-2 0 0,1 0 0 0,0-2 0 16,0 1-128-16,-3-1-16 0,-2-1-16 0,-7 0 0 0,-2 1-304 0,-9 3 0 16,-2 1 0-16,-2 0 0 15,-2-1-448-15,0 1-112 0,-3-1-16 0,1-1-23088 16</inkml:trace>
  <inkml:trace contextRef="#ctx1" brushRef="#br0" timeOffset="-24206.55">20352 13183 23039 0,'5'-3'2048'0,"-4"-1"-1648"0,2 0-400 0,-2 1 0 0,1 1 1728 0,0-2 272 0,4-3 48 0,1-4 16 15,3-3-224-15,-1-1-48 0,-1 3-16 0,1 3 0 16,-1 2-736-16,-1 3-144 16,3 3-16-16,1 1-16 0,-11 0-352 0,0 0-80 0,0 0-16 0,60 14 0 15,-60-14-176-15,0 0-48 0,62 17 0 0,-62-17 0 16,48 12 0-16,-48-12-16 0,48 13 0 0,-48-13 0 15,0 0 80-15,65 24 0 0,-65-24 16 0,0 0 0 16,0 0-16-16,0 0 0 0,53 54 0 0,-53-54 0 16,0 0-64-16,0 0-32 0,32 65 0 0,-32-65 0 0,0 44-32 15,0-44 0-15,-3 50 0 0,3-50 0 0,-3 47-128 0,3-47 192 16,-4 59-192-16,4-59 192 0,-6 74-192 0,3-36 0 16,0 3 0-16,3-41 128 0,-4 80-128 0,1-37 0 15,0-2 0-15,-2 1 0 0,-5-4 0 0,3 3 0 16,3 0 0-16,-1 3 0 0,4 3 0 0,1-1 0 15,0 2 0-15,0-48 0 0,23 99 0 0,-23-99 0 16,17 102 0-16,-13-53 0 16,0 1 0-16,-4-50 0 0,6 90 0 0,-6-43 128 0,-3 1 48 0,1 6 0 31,7 2 0-31,3 3 0 0,8 1 80 0,-1-4 0 0,2-1 16 0,-17-55 0 16,27 95 32-16,-27-95 0 0,21 103 0 0,-8-46 0 15,4 2-112-15,0-4-32 0,0 0 0 0,-17-55 0 16,34 95-160-16,-34-95 128 0,28 86-128 0,-28-86 128 15,23 81-128-15,-23-81 0 0,0 0 0 0,12 69 0 16,-12-69 0-16,6 52 0 0,-6-52 0 0,4 69 0 16,-4-69 0-16,7 84 0 0,-7-84 128 0,17 94-128 15,-17-94 0-15,7 91 0 0,-7-91 0 0,-1 69 128 16,-1-52-128-16,2-17 160 0,-4 37-160 0,0-13 160 16,0 4-160-16,-1 3 160 0,1 1-160 0,4-32 160 0,-5 58-160 0,5-58 0 15,-5 43 0-15,5-43 0 0,-1 42 0 0,1-42 0 16,-2 43 128-16,2-43-128 0,-1 39 0 0,1-39 0 15,0 40 0-15,0-40 0 0,0 0 128 0,-1 43-128 16,-1-31 128-16,1-1-128 0,-1-1 288 0,0 0-32 16,-1-2 0-16,0-1 0 0,-1-1 320 0,-2-2 48 15,-1 0 16-15,-6-1 0 0,-7 0-96 0,-5-3-16 16,-6 0 0-16,-4-1 0 0,-2-2-208 0,0-1-64 16,2 1 0-16,-2-1 0 0,0-1 208 0,-1 1 48 15,0 1 0-15,1 2 0 0,2-1-512 0,-2 1 0 0,2 1 0 0,1 1 0 16,2 2 0-16,3-1 0 0,3 1 0 0,3-1 0 15,3 1 0-15,5-1 0 0,3 0 0 0,5 0 0 32,2 1-320-32,3-2-176 0,1 0-16 0,2 2-16 15,2-1-880-15,3-1-192 0,1 1-16 0,3-2-16 16,-10 0-288-16,0 0-64 0</inkml:trace>
  <inkml:trace contextRef="#ctx1" brushRef="#br0" timeOffset="-22570.3">22313 13194 5519 0,'3'0'496'0,"-3"-1"-496"0,1 1 0 0,-1 0 0 16,-1 0 1072-16,1-2 112 0,0 1 32 0,0-2 0 15,1 0 800-15,1 0 160 0,3 1 48 0,0-3 0 16,-1 4-176-16,-4-2-16 0,-3 2-16 0,3-2 0 16,3 1 128-16,-3 2 32 15,-3 0 0-15,2 0 0 0,3 2-352 0,0-1-64 16,-1 2-16-16,1 3 0 0,-2 2-832 0,0 2-160 0,0 4-48 0,-2 0 0 15,2-14-192-15,0 0-64 0,2 60 0 0,-2-60 0 0,0 51-64 16,0-51-32-16,1 50 0 0,-1-50 0 0,2 70-64 0,-2-70-16 16,4 90 0-16,-3-42 0 0,2-1-48 0,-3-47-16 15,7 90 0-15,-7-90 0 0,7 85-16 0,-7-85-16 16,6 83 0-16,-6-83 0 0,3 79-16 0,-3-79 0 16,0 87 0-16,0-42 0 0,-2-3-160 0,2-42 128 0,-4 81-128 15,4-81 128-15,-4 67-128 0,4-67 0 16,-5 64 144-16,5-64-144 0,-1 64 0 0,1-64 144 0,4 59-144 0,-4-59 0 15,6 49 128-15,-6-49-128 0,0 0 0 0,10 71 0 16,-10-71 128-16,0 0-128 0,13 64 0 0,-13-64 0 16,0 0 0-16,0 0 160 0,15 59-160 0,-15-59 128 15,0 0-128-15,0 0 128 0,0 0-128 0,0 0 128 16,17 62-128-16,-17-62 192 0,0 0-192 0,0 0 192 16,0 0 0-16,0 0 0 0,0 0 0 0,23 57 0 15,-23-57-48-15,0 0 0 0,0 0 0 0,0 0 0 0,0 0-144 16,0 0 192-16,48 52-192 0,-48-52 192 15,0 0-192-15,0 0 0 0,0 0 144 0,62 27-144 0,-62-27 0 0,0 0 144 16,49 8-144-16,-49-8 0 0,0 0 192 0,60 6-192 16,-60-6 192-16,42 3-192 0,-42-3 240 0,40 1-64 31,-40-1-16-31,0 0 0 0,56 4 32 0,-56-4 0 0,0 0 0 0,55 2 0 0,-55-2 0 0,0 0 0 16,52 0 0-16,-52 0 0 0,0 0 16 0,43-2 16 31,-30 1 0-31,-2 0 0 0,0-1-16 0,-2-1 0 15,-2 2 0-15,0-2 0 0,1 0-80 0,-1 0-128 0,0 1 176 0,-4 0-176 16,0 1 128-16,-2-2-128 0,2 2 0 0,-1-2 0 16,-2 0 0-16,0-1 0 0,-2 1-176 0,2-3 176 31,0 1-1024-31,0-1-112 0,-3 0-16 0,-1-2-14448 0,0-2-2896 0</inkml:trace>
  <inkml:trace contextRef="#ctx1" brushRef="#br0" timeOffset="-22110.83">22357 13163 16575 0,'4'-1'1472'0,"-1"-1"-1168"0,0 1-304 0,-2-1 0 0,2 2 2368 0,3-1 400 0,2-2 96 0,6 0 16 16,5 1 560-16,0-1 112 0,1 1 32 0,-1 2 0 16,0 0-2080-16,0 0-416 0,-19 0-64 0,0 0-32 15,51 3-288-15,-37-3-64 0,0 0-16 0,-1 0 0 16,-1-1-176-16,-2-1-48 0,1 1 0 0,-1-2 0 0,-1 0-144 16,-2 2-48-16,1-2 0 0,-2 0 0 15,1 2-208-15,-1-1 128 0,-1-1-128 0,0 2 0 0,-1-2 0 0,-1 2 0 16,1-1 0-16,-1 1 0 15,-2 1-736-15,1 0-32 0,-1 0-16 0,0 3-19696 16</inkml:trace>
  <inkml:trace contextRef="#ctx1" brushRef="#br0" timeOffset="-21476.69">23001 13245 22111 0,'-1'-1'1968'0,"1"-1"-1584"0,1 1-384 0,2 1 0 0,1-2 2176 0,2 0 368 0,2-3 64 0,9 0 16 16,4-5-512-16,5 0-112 0,1-1-16 0,-1 1 0 15,3 1-912-15,0 1-192 0,-2 1-48 0,0 1 0 16,-1 2-464-16,-4 1-112 0,1 3 0 0,-23 0-16 16,0 0-112-16,0 0-128 0,53 24 176 0,-53-24-176 15,0 0 0-15,0 0 0 16,0 0 0-16,5 62 0 0,-14-42 0 0,-4 0 0 0,-3 1-176 0,-3-1 176 16,1 1-256-16,-2-1 64 0,0-1 16 0,0 0 0 15,3-1 176-15,2-2-128 0,4-4 128 0,-1 1-128 0,4-2 128 16,2 1 0-16,3-2 0 0,1-2 0 0,0 1 0 0,1-1 0 15,1-8 0-15,0 0 0 0,0 0 0 16,0 0 0-16,0 0 0 0,0 0 0 16,0 0 0-16,46 54 0 0,-46-54 128 0,0 0-128 0,0 0 224 0,54 10-32 15,-54-10 0-15,34-2 0 0,-17 1 192 0,3-3 16 16,1-1 16-16,-1 0 0 0,-1-1 96 0,0 0 32 16,2 1 0-16,-3-1 0 0,2 0-192 0,-4 2-32 31,-1 0-16-31,-1 1 0 0,-1 0-176 0,-2 2-128 15,-2 1 144-15,-4-2-144 0,-2 2 0 0,-1-1 0 0,-1 1 0 16,-2 0 0 0,-1 1-512-16,-2-1-64 0,-2 3 0 0,1-1-19840 0</inkml:trace>
  <inkml:trace contextRef="#ctx1" brushRef="#br0" timeOffset="-20809.71">24658 13097 21183 0,'-3'-5'1888'0,"2"3"-1504"0,1 0-384 0,1 1 0 0,1-1 2288 0,1 0 384 0,-1-4 80 0,3-3 0 15,3-2-128-15,3-3-48 0,3 1 0 0,3 2 0 16,2 1-1488-16,2 2-288 0,2 1-64 0,1-1-16 16,1 4-256-16,0 0-48 0,1 1-16 0,-1 2 0 15,-1 1-144-15,-24 0-48 0,47 10 0 0,-47-10 0 16,0 0-208-16,0 0 0 0,58 42 128 0,-58-42-128 0,0 0 0 0,0 0 0 16,6 68 0-16,-14-50 0 0,-3 1 0 0,-2-2 0 15,-1-2 0-15,-1-1 0 0,-2-1 0 0,0 0 0 16,1-4 0-16,2 0 0 15,1-2 0-15,2-1 0 0,1-1 0 0,5 0 0 16,0 0 0-16,4-2 0 0,2-2 0 0,1 1 0 0,3-1 0 0,3-1-128 16,1-1 128-16,3-1 0 0,2 0-224 0,3 0 64 0,3 1 16 15,2-2 0-15,4 3-48 0,-1 3-16 0,-25-3 0 0,51 8 0 16,-51-8 208-16,0 0 0 0,61 20-160 0,-61-20 160 16,0 0 0-16,0 0 0 0,0 0 0 0,0 0 0 15,38 64 0-15,-41-53 0 0,-4 2 0 0,-4-1 0 16,-4 0 0-16,0 0 0 0,-3 1 144 0,-2-3-144 15,0-2 176-15,-1 2-48 0,-2-3 0 0,-1 0 0 16,2 1 128-16,-2-3 0 0,1-1 16 0,0-1 0 16,5 0 16-16,1-1 0 0,0-1 0 0,3-1 0 15,1 0-288-15,2 0-224 0,0 1 32 0,1 1-13440 16,-2-1-2688-16</inkml:trace>
  <inkml:trace contextRef="#ctx1" brushRef="#br0" timeOffset="-20079.83">23207 14257 2751 0,'-3'-6'256'0,"-1"2"-256"0,-1 1 0 0,5 1 0 15,2 1 4000-15,0 1 752 0,-2-1 160 0,0-1 16 0,-2 1-960 0,1-1-208 16,0 2-48-16,-2 3 0 16,-1 3-1408-16,-1 1-272 0,0 4-64 0,-2 0-16 0,-2 5-1328 0,1 1-272 15,-1 0-48-15,1 0-16 0,-1 0-128 0,4-2-32 16,-1-1 0-16,3 1 0 0,3-3 16 0,0-2 0 16,0-10 0-16,0 0 0 0,0 0 48 0,0 0 16 15,0 0 0-15,55 44 0 0,-55-44 144 0,0 0 32 16,64 10 0-16,-64-10 0 0,49 3-80 0,-49-3-16 15,47 3 0-15,-22-3 0 0,-25 0-112 0,48 1-32 16,-48-1 0-16,0 0 0 0,55 4-144 0,-42-2 0 0,-4-1 0 0,-4 0 128 16,1-1-128-16,-5 2-176 0,1-1 48 0,-2 1-13664 15,0-1-2720 1</inkml:trace>
  <inkml:trace contextRef="#ctx1" brushRef="#br0" timeOffset="-19826.75">23469 14266 33167 0,'0'0'1472'0,"0"0"304"16,1 2-1424-16,2 1-352 0,-2-1 0 0,1 1 0 15,-2 2 1664-15,3 0 256 0,-3-5 48 0,0 0 16 16,0 0-512-16,18 76-112 0,-18-76-16 0,6 58 0 16,-6-58-304-16,1 63-64 0,-1-63-16 0,-1 60 0 0,1-60-448 0,-2 60-80 15,2-60-32-15,-3 52 0 0,3-52-208 0,-1 41-64 16,1-41 0-16,0 0 0 0,0 48-128 0,0-48 0 15,0 0 0-15,0 0 128 0,0 0-128 0,0 0 0 16,0 0 0-16,0 0-176 16,0 0-576-16,0 0-112 0,0 0-32 0,0 0-20608 0</inkml:trace>
  <inkml:trace contextRef="#ctx1" brushRef="#br0" timeOffset="-19445.91">24727 14258 11967 0,'-3'1'1072'0,"2"-1"-864"16,4-1-208-16,-2 1 0 0,1 0 2320 0,-1 0 432 15,1 0 64-15,0 0 32 0,1 3 1312 0,0 0 256 32,-3-3 48-32,0 0 16 0,0 0-2496 0,0 0-512 0,6 56-80 0,-6-56-32 0,0 0-432 0,0 55-96 15,0-55 0-15,0 0-16 0,5 62-176 0,-5-62-16 16,0 0-16-16,9 60 0 0,-9-60-208 0,0 0-32 0,0 0-16 0,11 59 0 31,-11-59-224-31,0 0-128 0,0 0 160 0,0 0-160 16,9 57 0-16,-9-50 0 0,1-2 0 0,0 1 0 15,1-3 0-15,-1 0-240 0,1-2 48 0,-1 0 16 32,0-1-832-32,-3-1-160 0,-7-2-48 0,8 0-19456 0</inkml:trace>
  <inkml:trace contextRef="#ctx1" brushRef="#br1" timeOffset="-278.12">28602 13006 8111 0,'-3'-3'0'0,"2"1"0"31,0 0 0-31,1 1 0 0,0 1 0 0,0 0 0 0,0-2 0 0,0 0 0 0,-2-1 0 0,1-2 0 16,1 0 0-16,0-1 0 0,0 1 0 0,0-3 0 15,0 3-176-15,0-1 48 0,0 0 0 0,0 1 128 16,0-2-192-16,0 1 192 0,-2-1-208 0,2 1 80 15,-1 2 128-15,1 0-208 0,-2 1 80 0,1 0 128 16,0 0-192-16,1-1 192 0,0 3-192 0,0-2 192 16,0 2 512-16,0-1 224 0,1 1 32 0,-1-1 64 15,1 1 528-15,-1-1 112 0,0 1 32 0,0 0 0 0,2 1 688 0,-2-2 144 16,0 2 32-16,1 0 32 0,-1-1 96 16,0 1 32-16,0 1 0 0,0-1 32 0,0 2-832 0,0 0-160 15,0 1-32-15,0 2 16 0,0-1-688 0,0 1-144 16,-1 4-16-16,1-2 16 0,-2 3-272 0,2 0-48 15,-1 1-16-15,1 0 48 0,-1 4-176 0,-1 0-16 16,1 1-16-16,1 1 32 0,0 1 0 0,0 0 0 16,0-18 0-16,1 43 48 0,-2-17-96 0,1-26-16 0,0 64 0 15,-2-31 48-15,1-1-80 0,1-32-16 0,-1 55 0 0,-1-29 0 16,1-2 16-16,-1-2 0 0,0 1 0 0,0-2 32 16,2-21-16-16,-1 41-16 0,1-41 0 0,-2 38 0 15,2-38-160-15,0 0 192 0,0 51-192 0,0-35 192 16,0-1-192-16,0-1 128 0,0 2-128 0,-1-2 128 15,1 0-128-15,-2 0 0 0,0 0 0 0,0 0 128 16,-1-1-128-16,1-2 160 0,-1 2-160 0,0-2 160 16,0 4-160-16,0-1 128 0,-1 1-128 0,0 1 128 15,1-1-128-15,0-1 0 0,0 2 0 0,0-2 128 0,1-1-128 16,0-1 0-16,1 0 0 0,1 1 0 0,-2-2 0 0,2 2 0 16,0-1 0-16,0 1 0 0,0 1 0 0,0 0 0 15,0 0 0-15,-1 2 0 0,0 1 0 0,-1 1 0 16,2-18 0-16,-1 40 0 0,1-40 0 0,-2 41 0 15,2-41 0-15,-1 38 0 0,1-38 0 0,0 0 0 16,3 55 0-16,-3-55 0 0,0 0 0 0,1 48 0 16,-1-35 0-16,0-13 0 0,0 0 0 0,0 0 0 15,2 52 0-15,-4-39 0 0,1 1 0 0,-1-1 0 16,1 1 0-16,0 1 0 0,-1-1 0 0,1 2 0 0,-1-1 128 0,1 1-128 16,-1 1 0-16,1 0 0 0,0-2 0 0,-1 0 0 15,2 0 0-15,-1 2 0 0,-1 1 0 0,2-18 0 16,-1 37 0-16,1-20 0 0,0-17 0 0,0 0 0 15,1 45 0-15,1-32 0 0,-1-2 0 0,1 1 0 16,-1-3 0-16,-1 1 0 0,1 0 128 0,1-1-128 16,1-1 0-16,-2 1 128 0,1-1-128 0,0 1 128 15,1-1-128-15,-3-8 160 0,0 0-160 0,0 0 160 16,0 0-160-16,0 0 128 0,10 51-128 0,-10-44 128 16,0 2-128-16,1-2 0 0,-1 0 0 0,2 0 128 0,1-2-128 0,-2 1 0 15,1 0 144-15,-2-1-144 16,0-2 0-16,1 1 128 0,0-1-128 0,1 0 0 0,-2-2 0 0,1 1 0 15,-1-1 0-15,0 1 128 0,2-2-128 0,-2 0 0 16,0 0 0-16,-2 0 0 0,2-2 0 0,-1 2 0 16,1 0 0-16,0-1-128 0,-2 1 128 0,2-2 0 15,0 1-144-15,-1 0 144 0,1-1-192 0,-1-1 16 16,1 2 16-16,-2-2 0 16,2 0-224-16,-1 1-32 0,1-1-16 0,0 0 0 15,0-1-416-15,0-2-96 0,1 2-16 0,1-3-18368 0</inkml:trace>
  <inkml:trace contextRef="#ctx1" brushRef="#br1" timeOffset="287.92">28622 12811 18431 0,'8'0'1632'0,"-3"-1"-1312"0,-4 1-320 16,-1 0 0-16,0-2 1488 0,3 1 240 0,1 0 32 0,5-1 16 0,2-2 1088 0,3 0 208 16,2-1 64-16,-1 1 0 0,2 0-1344 0,-1 0-272 15,2 0-48-15,-1 1-16 0,4-3-800 0,-3 3-144 16,1 2-48-16,-4 1 0 0,1-2-80 0,-2 1 0 16,-1 1-16-16,-2 0 0 0,-1 0-112 0,-2 0-32 15,1 1 0-15,-1-1 0 0,1 2-96 0,-2-1-128 16,-1-1 176-16,-1 2-176 0,-1-2 0 0,1 0 0 15,-1 1 0-15,-1-1 0 0,0 0 0 0,-2 0 0 16,2-1-240-16,-2 2 80 16,-1-1-480-16,2 1-80 0,-2 1-32 0,0-2-12112 15,0 3-2432-15</inkml:trace>
  <inkml:trace contextRef="#ctx1" brushRef="#br1" timeOffset="912.49">29307 13043 1839 0,'2'-3'160'0,"-2"2"-160"0,1 1 0 0,-1 0 0 0,0 0 4400 0,0 0 848 0,3 0 160 0,0 0 32 0,-1 1-1216 0,3 1-240 15,0 2-48-15,2 1-16 0,-7-5-1856 0,0 0-368 16,0 0-80-16,0 0-16 0,38 56-960 0,-38-56-192 15,0 0-32-15,0 0-16 0,40 67-16 0,-40-67 0 16,0 0 0-16,0 0 0 0,45 68-32 0,-45-68-16 16,0 0 0-16,0 0 0 0,45 62-48 0,-45-62-16 31,0 0 0-31,0 0 0 0,0 0-16 0,47 58-16 0,-47-58 0 0,0 0 0 0,0 0-96 0,0 0-16 16,0 0 0-16,0 0 0 0,0 0-128 0,55 48 192 0,-49-46-192 0,-2-2 192 15,0 0-192-15,-2-2 0 0,-1 1 0 0,-1-2 128 16,2 2-272-16,-2-4-64 0,0 3-16 0,0-4 0 31,-2 2-480-31,2-1-112 0,-1 1-16 0,-1-1 0 16,1 0-384-16,-1-2-64 0</inkml:trace>
  <inkml:trace contextRef="#ctx1" brushRef="#br1" timeOffset="1134.11">29680 12933 10127 0,'-7'-7'896'0,"3"4"-704"16,1 0-192-16,0 2 0 0,2 1 5120 0,-1 1 976 16,1 0 208-16,-3 4 32 0,-3 3-3136 0,-8 6-624 15,-4 8-128-15,-5 3-16 0,-2 5-1216 0,-1 2-256 16,1 6-32-16,-1 0-16 0,1 1-160 0,1-3-48 16,2 0 0-16,2-4 0 0,3-4-128 0,2-2-16 15,1-5-16-15,2-1 0 0,3-3-128 0,0 0-32 16,0-3 0-16,3 0 0 0,0-4-256 0,1 1-128 15,2-4 0-15,3-1 128 16,-1-1-464-16,1 0-112 0,4-2 0 0,-3-1-14400 0,3 3-2864 16</inkml:trace>
  <inkml:trace contextRef="#ctx1" brushRef="#br1" timeOffset="9514.94">30391 13059 911 0,'-3'-8'0'0,"1"6"0"0,1-1 0 0,0 1 0 0,1 1 1856 0,-2 0 272 16,2 1 64-16,-1-2 16 0,1 1 1120 0,0-1 240 16,0 1 32-16,0-1 16 0,0 1-496 0,0 0-112 15,1-1 0-15,-1 2-16 16,2 2-1184-16,2 0-224 0,0 3-48 0,3 0-16 15,7 4-656-15,0 1-128 0,-1 2-32 0,4 3 0 0,-17-15-304 0,49 38-64 16,-49-38-16-16,51 41 0 0,-51-41-32 0,50 39-16 16,-50-39 0-16,48 40 0 0,-48-40-16 0,46 35-16 15,-46-35 0-15,0 0 0 0,63 47-32 0,-63-47 0 0,0 0 0 0,52 38 0 16,-38-30 0-16,-3 1 0 16,1-1 0-16,-3-1 0 0,3 2-16 0,-1-2-16 15,-3 0 0-15,2-1 0 0,-3-2-176 0,2 0 128 0,-3-1-128 0,-1-2 128 16,-1 1-128-16,-1-2 0 0,-1-2 0 0,-1 1 0 31,-1 0-304-31,-1-2-80 0,-1 3-32 0,-1-2 0 16,1-1-896-16,-4 1-176 0</inkml:trace>
  <inkml:trace contextRef="#ctx1" brushRef="#br1" timeOffset="9753.33">30888 12965 16463 0,'-4'-12'352'0,"1"6"80"0,0 2 16 0,0 1 32 0,2 1-480 0,-1 2 0 15,1 2 0-15,-1-1 0 0,0 2 3456 0,-3 0 576 16,1 3 128-16,-6 3 32 0,-2 7-1616 0,-5 5-320 31,-3 6-64-31,-4 1-16 0,-2 2-1072 0,2-3-208 0,-1 0-64 0,0-3 0 0,2-3-208 0,-1-3-48 16,3-1-16-16,1-3 0 0,3-1 16 0,1-2 16 16,2-4 0-16,2 0 0 0,-1-1-240 0,2 0-48 15,-4-1-16-15,1 1 0 0,0 0-288 0,-1-2 0 16,-1 3 128-16,1-1-128 15,0 1 0-15,6-3-304 0,2-1 64 0,-1 1 16 16,0 0-800-16,1 3-144 0</inkml:trace>
  <inkml:trace contextRef="#ctx1" brushRef="#br2" timeOffset="23242.04">24984 13049 8287 0,'2'-15'736'0,"-1"8"-592"0,2 2-144 0,0 1 0 0,-2 1 528 0,2 0 80 0,3 0 16 0,2 0 0 0,1-1 96 0,2 1 32 0,5-2 0 0,3-1 0 31,5 0 80-31,5 1 32 0,2-1 0 0,4 2 0 16,5 1 304-16,-1 0 64 0,3 3 16 0,-2 0 0 15,0-1-160-15,-4 1-48 0,2 0 0 0,-6 0 0 16,-6-2-208-16,0 1-64 0,-1-1 0 0,-2 0 0 15,-5 0 256-15,-5 2 64 0,-5-1 0 0,1 1 0 0,-2 0-128 0,1 0 0 16,-1 0-16-16,2 1 0 0,-2 2-336 0,0 0-64 16,0 2-16-16,-1 1 0 0,-2 1-80 0,-1 0-32 15,0 2 0-15,0 1 0 0,-2-1-208 0,0 3-32 16,-1 0-16-16,2 1 0 0,-2 1-16 0,1 3 0 16,-1-17 0-16,0 0 0 0,0 0 32 0,-3 75 0 15,1-56 0-15,2-19 0 0,0 0 16 0,-15 103 0 16,15-103 0-16,-12 100 0 0,12-100-64 0,-22 107-128 0,13-47 192 0,-3 0-64 15,2-2 0-15,10-58-128 0,-18 112 192 0,18-112-64 16,-16 106 0-16,16-106-128 0,-11 102 192 0,11-102-64 16,-11 97 0-16,11-97 0 0,-13 95 0 0,13-95 0 15,-11 90 0-15,11-90-128 0,-16 84 192 0,16-84-64 16,-17 76 0-16,17-76-128 0,-14 58 192 0,14-58-64 16,-12 56 0-16,12-56-128 0,-13 61 192 0,13-61-64 15,-11 57-128-15,6-35 128 0,1-2-128 0,0-2 128 16,0-2-128-16,1-2 128 0,-1-4-128 0,-4-2 128 0,0-2 16 0,1-3 0 15,6-2 0-15,-1-2 0 0,-1-2 96 0,-1-4 16 16,-2 0 0-16,-2-3 0 0,-3-3 80 0,-2 2 32 16,-3-2 0-16,-2 0 0 0,1 2-112 0,-3 0 0 15,0 0-16-15,-1 1 0 0,0 0-112 0,1 1 0 16,6 4-128-16,-4-2 192 0,-3 0-192 0,-6-2 128 16,-1 1-128-16,-1 1 0 0,1 1 0 0,1 0 0 15,5 3 0-15,2 2 0 16,6 4-448-16,5 2-144 0,2 5-32 0,4 3-13216 0,3 4-2656 0</inkml:trace>
  <inkml:trace contextRef="#ctx1" brushRef="#br1" timeOffset="29755.78">17763 14473 8287 0,'1'-9'736'0,"1"5"-592"0,-1 1-144 0,1 2 0 0,-2-1 992 0,1-1 160 0,0-1 48 0,2-3 0 15,0 0 800-15,0 3 176 0,-3 5 16 0,0 5 16 16,0 4-128-16,-1 4-32 0,-1 3 0 0,1 1 0 15,1-1-592-15,0 0-128 0,0-17-32 0,0 0 0 16,4 76-272-16,-4-76-64 0,7 65-16 0,-7-65 0 16,7 74-80-16,-7-74-16 0,6 83 0 0,-6-83 0 0,4 85-272 15,-4-85-64-15,3 83-16 0,-3-83 0 16,3 77-208-16,-3-77-32 0,5 63-16 0,-5-63 0 0,4 58-32 0,-4-58 0 16,3 57 0-16,-3-57 0 0,3 59-48 0,-3-59-16 15,4 61 0-15,-4-61 0 0,5 61-144 0,-5-61 192 16,4 56-192-16,-4-56 192 15,0 0-192-15,8 72 160 0,-8-72-160 0,0 0 160 0,10 62-160 0,-8-49 0 16,-1-2 144-16,0-1-144 0,-1 1 144 0,2 4-144 0,-1-3 192 0,-1 2-192 16,2 1 208-16,-2-4-64 0,0 0-16 0,1-1 0 15,3-1 32-15,-1-4 0 0,0 1 0 0,3-2 0 16,2 0-32-16,-1-2 0 0,0-2 0 0,2-2 0 16,-1-1 16-16,2 1 0 0,-1-3 0 0,0 0 0 15,0 1-16-15,-1-2 0 0,2 0 0 0,-1 2 0 16,-2 1-128-16,1-1 0 0,4 1 144 0,3-3-144 15,4 2 0-15,0-1 128 0,5-1-128 0,-15 3 0 16,-1 2 0-16,-1-1 0 16,3-1 0-16,2 2 0 0,3-2 0 0,5 2 0 0,7-2 0 0,4 2 128 0,8-1-128 15,5 1 0-15,-2 1 0 0,1 0 0 0,-4 1 0 0,0 1 0 32,0-1 0-32,-1 0 0 0,-2 1 0 0,-3-1 0 0,4-1 0 0,-1 0 0 0,-3 2 0 0,-10-2 0 15,-7 1 0-15,2-1 0 0,7 1 0 0,8 1 0 16,2-1 0-16,5 2 0 0,5-2 0 0,-1 2 0 15,-5-1 0-15,2-1 0 0,-8 1 0 0,3-1 0 16,4-1 0-16,2 0 0 0,4 0 0 0,-11 0 0 16,-11 0 0-16,1-1 0 15,6 1 0-15,6 0 0 0,3-2 0 0,1 2 0 0,0-1 0 0,-2-1 0 0,1 2 0 32,-4-1 0-32,-2 1 0 0,-3-2 0 0,1 1 0 0,-17 1 128 15,-1 0-128-15,2 0 0 0,2 0 0 0,2 0 128 16,1 0-128-16,9-1 0 0,8 1 0 0,6 0 0 15,2-2 0-15,1 1 0 0,-3-1 0 0,-3 0 0 16,-5-1 0-16,-3 0 0 0,-2-1 0 0,-3-2 128 16,-7 2-128-16,1-3 0 0,2 1 0 0,-3-2 0 15,-1 1 0-15,-5-2 128 0,-1 2-128 0,-1-1 0 16,-2 0 0-16,-1 3 144 0,0-2-144 0,-2 1 0 16,1-1 144-16,-2 1-144 0,-1 1 0 0,-2-2 144 0,-1 1-144 15,1 0 0-15,-3 1 0 0,2-1 0 0,-3-1 128 0,2 0-128 16,-2-2 128-16,0 0-128 0,-2-1 176 0,-1-3-48 15,1 2-128-15,-1-3 192 0,-1-1-16 0,-1 0-16 16,1-2 0-16,0-1 0 0,0-2-32 0,-1-3 0 16,1-1 0-16,0-3 0 0,-3 2-128 0,1 1 128 15,0 3-128-15,1-3 128 0,1-3-128 0,-2-4 0 16,2-6 0-16,-1-3 128 0,3 1-128 0,-1-1 128 16,3 1-128-16,0-1 128 0,3 1-128 0,1-2 128 15,2 1-128-15,-1 1 128 0,2 2-128 0,-4 17 0 16,-2 3 0-16,2 2 0 0,2-2 0 0,-3-3 0 0,4-1 0 0,-2-5 0 15,-1 5 0-15,0-2 0 0,0 2 0 0,-2-1 0 16,1 2 0-16,-2 0 0 0,0 2 0 0,-2 2 0 16,-1 1 0-16,-1 2 0 0,-2-1 144 0,-3 1-144 15,-6 0 128-15,-3 3-128 0,-6 3 160 0,-4 5-160 16,-3 3 0-16,-3 2 0 0,-3 2 0 0,-7 4 0 16,-2-2 0-16,6-1 0 0,10-2 0 0,-1 0 0 15,0 2 0-15,-5 1 0 0,-11 1 0 0,-8 2 0 16,-2 0 0-16,-6-1 0 0,-9-1 0 0,3-2 0 15,4-2 0-15,14-1 0 0,11-2 0 0,-5-1 0 0,-12 2 0 0,-12-2 0 16,-6 2 128-16,-5 0-128 0,-5-2 0 0,5-3 0 16,7 2 128-16,-1-2-128 0,-4 1 0 0,-7 2 0 15,-4 0 0-15,6-1 0 0,5-3 0 0,5-2 0 16,3 0 0-16,3-1 0 0,-3 5 0 0,1-3 0 16,0 1 0-16,4 0 0 0,3-3-336 0,7 0 32 15,5-2 16-15,8 1 0 16,5-1-240-1,5 1-48-15,3 1-16 0,8 2 0 0,6 1-448 0,2 0-96 0,5 3-16 0,2-1-18864 0</inkml:trace>
  <inkml:trace contextRef="#ctx1" brushRef="#br1" timeOffset="31289.57">22483 12892 5519 0,'7'-3'496'0,"-2"2"-496"0,2-1 0 0,-4 2 0 0,-4 0 976 0,1 0 112 0,0 2 0 0,1 0 16 0,2 3 944 0,0 0 176 16,1 4 32-16,-1 1 16 0,0 1-112 0,1 2-32 15,-1 1 0-15,-3-14 0 0,0 0-464 0,0 0-112 16,0 0-16-16,13 83 0 0,-18-59-256 0,5-24-64 15,-8 52-16-15,8-52 0 0,-11 60-176 0,11-60-48 16,1 63 0-16,-1-63 0 0,6 68-384 0,-6-68-80 16,1 67 0-16,-1-67-16 0,0 0-240 0,4 86-64 0,-4-86 0 15,4 66 0-15,-4-66-192 0,6 71 144 16,-6-71-144-16,7 72 128 0,-7-72-128 0,3 72 0 0,-3-72 144 0,-4 72-144 16,4-72 128-16,0 75-128 0,0-75 128 0,4 72-128 15,-4-72 0-15,1 72 128 0,-1-72-128 0,0 79 0 16,0-79 0-16,0 78 0 0,0-78 0 0,6 82 128 15,-6-82-128-15,14 83 0 0,-14-83 0 0,7 75 0 16,-7-75 0-16,5 69 0 0,-5-69 0 0,0 65 0 16,0-65 0-16,0 0 0 0,7 86 0 0,-7-86 128 15,0 0-128-15,7 85 144 0,-7-85-144 0,0 0 160 0,7 79-160 0,-7-79 192 16,0 0-192-16,1 69 192 0,-2-50-192 0,1-2 0 16,0-2 144-16,0-1-144 0,-3 0 144 0,-1-2-144 15,-3-2 192-15,0 1-192 0,1-1 240 0,0 1-64 16,1 2-16-16,0-2 0 0,1 0 16 0,1 1 0 15,3-2 0-15,-1 0 0 0,-1-1-176 0,2-3 160 16,2 0-160-16,-2-2 160 0,1 2-160 0,1-2 160 16,0 0-160-16,3 0 160 0,2 1-160 0,-2-3 192 15,0 3-192-15,-1-3 192 0,2 0-192 0,1-1 128 16,1-1-128-16,2-1 128 0,-2 1-128 0,4-3 0 16,3 2 144-16,2-1-144 0,0-1 0 0,0 1 128 15,3-1-128-15,-3 0 0 0,0-1 0 0,-10 2 0 0,1 1 0 0,1-1 128 16,2 1-128-16,2 0 0 0,1-1 0 0,6 1 0 15,5-1 0-15,6 2 0 0,6-1 0 0,1 1 0 16,0 0 0-16,0-1 0 0,1 1 0 0,-3-2 0 16,2 1 0-16,1-1 128 0,0 1-128 0,2 0 0 15,-3-1 0-15,-2 1 0 0,-1 1 0 0,0-2 0 16,-1 2 0-16,-1 2 0 0,-4-1 0 0,-5 1 128 16,-5-1-128-16,-4-1 128 0,2 1-128 0,0 1 128 15,1-1-128-15,4-1 128 0,-1 2-128 0,-1-2 128 0,-1-2-128 0,1 2 0 16,3-1 128-16,1-2-128 0,-2-1 0 0,1-1 144 15,0 1-144-15,-4-1 0 0,0 0 160 0,-4 0-160 16,-1 0 128-16,-2 0-128 16,-5 2 192-16,0-1-32 0,0 1-16 0,-1-1 0 0,1 1 0 0,-2-1 0 15,2-1 0-15,-1 0 0 0,-2 0-144 0,0 0 0 16,1-1 144-16,-4 1-144 0,2-1 0 0,0-1 0 16,0 0 0-16,-1 0 128 0,0 0-128 0,-1 0 0 15,1-1 128-15,-1 1-128 0,0-1 0 0,2 1 0 16,0-3 0-16,0 2 0 0,1-1 0 0,0-1 0 15,1-1 0-15,2-2 128 0,-2 2-128 0,1 0 0 0,1-2 0 0,-1 0 0 16,1-1 0-16,-2 0 0 0,4-2 0 0,-2 1 0 16,1-2 0-16,-2-2 128 0,-2 0-128 0,-2-3 0 15,-2 4 144-15,-2-4-144 0,1-3 192 0,-3-3-192 16,-1-1 272-16,1-4-48 0,-1-1-16 0,0-1 0 16,2 0-64-16,1-2-16 0,-1-1 0 0,0-2 0 15,0-1-128-15,0 0 160 0,-1-1-160 0,0 1 160 16,1 3-160-16,-1-8 0 0,1-3 144 0,2-3-144 0,1-1 0 0,1 0 128 15,3-2-128-15,2-2 0 0,1 8 0 0,-1-1 0 16,1 2 0-16,0 3 0 0,-2 7 0 0,1-2 0 16,0-2 0-16,1-2 0 0,0 3 0 0,-3 2 0 15,0 2 0-15,-1 0 0 0,0 6 0 0,-2 0 0 16,-1 1 0-16,-1 1 0 16,0 3 0-16,-2 1 0 0,0 1 0 0,-3 0 0 0,1 1 0 0,-1 5 0 15,-1 2 0-15,0 1-128 0,0 2 128 0,1 3 0 16,-1 0 0-16,3 3 0 0,-3 0 0 0,0-1 0 15,-2 1 0-15,-1-1-128 0,-1 1 128 0,-2 0 0 0,1 2 0 0,-4-1 0 16,0 0 0-16,-6 2 0 0,-9 0 0 0,-5 0-128 16,1 2 128-16,1 1 0 15,2-1 0-15,-1 2-128 0,1-1 128 0,-4 1 0 0,0-1 0 0,9 1 0 16,7 0 0-16,-2 0 0 0,-2 0 0 0,-10 1 0 16,-12 2 0-16,-16 1 0 0,-17 0 0 0,-1 2-128 31,5 0 128-31,24-2 0 0,13-3 0 0,-3 2 0 15,-3 1 0-15,-13 3 0 0,-13 3 0 0,-8 2 0 16,0-1 0-16,6-1-128 0,12-2 128 0,9-1-128 16,11 0-320-16,11-1-48 15,9 0-16-15,6 1 0 0,8 1-608 0,5 2-128 0,1 3-32 0,0-13-18880 16</inkml:trace>
  <inkml:trace contextRef="#ctx1" brushRef="#br1" timeOffset="31960.12">29183 14392 23039 0,'-4'0'2048'15,"-1"0"-1648"-15,4 0-400 0,-1 2 0 0,2-2 2000 0,-1 0 320 0,-2 1 64 0,2 0 16 16,-1 1-80-16,0 1-16 0,0-1 0 0,2 3 0 16,3 0-1312-16,0 2-272 0,2 2-48 0,3 1-16 0,-8-10-240 0,0 0-48 15,0 0-16-15,53 61 0 16,-53-61-128-16,54 55-32 0,-54-55 0 0,68 62 0 0,-68-62-64 0,65 53-128 15,-65-53 176-15,56 46-176 0,-56-46 192 0,0 0-64 16,69 48 0-16,-69-48-128 0,0 0 192 0,0 0-64 16,50 39 0-16,-44-33-128 0,-2 0 128 0,-1-4-128 15,-3 1 0-15,0-1 0 0,-2-2 0 0,-1 0-224 16,1-2 32-16,-3-1 16 16,0 1-608-16,0-3-128 0,0-2-32 0,0 0-18064 0</inkml:trace>
  <inkml:trace contextRef="#ctx1" brushRef="#br1" timeOffset="32130.8">29611 14394 23951 0,'-3'-2'2128'0,"0"1"-1696"15,2 1-432-15,-1 1 0 0,0 2 2880 0,-3 0 480 0,-3 4 96 0,-8 4 32 16,-6 8-1440-16,-12 9-304 16,-9 3-48-16,2 1-16 0,12-8-688 0,10-11-144 0,1 3-16 0,-5 3-16 15,-2 3-304-15,-2 3-48 0,-4 2-16 0,0 0 0 16,-2 2-448-16,-3 7 0 0,-8 5 0 0,-1 5 0 15,4 0-768-15,7-3-192 0</inkml:trace>
  <inkml:trace contextRef="#ctx1" brushRef="#br1" timeOffset="39360.58">30480 14522 11055 0,'-2'-14'976'0,"1"7"-784"0,-1 1-192 0,2 2 0 0,0 1 2704 0,0 2 496 16,0-1 112-16,0 1 16 0,0-2-624 0,-1 2-112 16,1-1-32-16,0 2 0 0,3 3-656 0,1 1-144 15,0 3-32-15,0 3 0 0,-1-1-784 0,2 2-176 16,3 5-16-16,-8-16-16 0,0 0-400 0,48 55-80 15,-48-55 0-15,47 36-16 0,-47-36 64 0,49 33 16 16,-49-33 0-16,52 28 0 0,-25-15 16 0,-1-2 16 16,-7-2 0-16,-2-2 0 0,-1-2-64 0,-6 0-16 15,1-1 0-15,-1 0 0 0,3-1-112 0,-2 1-32 16,2 0 0-16,-2-1 0 0,5 3-128 0,-2 0 0 0,1 1 0 16,-3-2 0-1,-5 0-400-15,-3-1-112 16,-1-1-32-16,-2 1 0 0,0-1-960 0,-2-1-192 0</inkml:trace>
  <inkml:trace contextRef="#ctx1" brushRef="#br1" timeOffset="39567.21">30838 14512 18431 0,'-7'-8'816'0,"3"5"160"0,0 0-784 0,0 3-192 0,1 0 0 0,0 3 0 0,-1 0 2272 0,-3 2 416 15,-3 4 64-15,-7 5 32 0,-7 4-224 0,-7 6-64 16,-3 2 0-16,-1 2 0 0,1-1-1072 0,1-3-208 15,5-1-64-15,4-4 0 0,4 3-656 0,5-6-144 16,0-4-32-16,6-1 0 0,-1-1-320 0,0 0 0 16,0 3 0-16,0-2 0 31,0 0-880-31,-1 2-192 0,1 1-32 0,-3 0-16752 0</inkml:trace>
  <inkml:trace contextRef="#ctx1" brushRef="#br1" timeOffset="40043.11">28841 15798 21183 0,'6'-4'944'0,"-4"2"192"0,4-1-912 0,-2 2-224 0,-1 1 0 0,-1 0 0 0,2 1 1536 0,1 1 272 0,2 2 48 0,5 2 16 16,2 4 368-16,0 1 64 0,-14-11 0 0,0 0 16 15,0 0-864-15,58 63-176 0,-58-63-48 0,0 0 0 16,42 64-672-16,-42-64-144 0,0 0-32 0,46 66 0 16,-46-66-80-16,0 0-32 0,0 0 0 0,0 0 0 15,0 0 32-15,49 60 0 0,-41-53 0 0,2 0 0 16,2 3 16-16,5 1 16 0,4 0 0 0,-21-11 0 15,46 27-96-15,-23-15-32 0,-2-3 0 0,-1 0 0 0,-3-2-208 0,-4-1 144 16,-2-1-144-16,-3-1 128 0,-1-1-288 0,-1 0-64 16,-3-1-16-16,-2-1 0 31,1 0-656-31,-1-1-128 0,1 2-16 0,-1-2-18128 0</inkml:trace>
  <inkml:trace contextRef="#ctx1" brushRef="#br1" timeOffset="40281.71">29327 15803 11967 0,'-4'-2'1072'0,"-1"-1"-864"16,1 0-208-16,1 3 0 0,2 1 3056 0,-2 1 560 0,-3-1 112 0,-3 2 32 15,-4 1-560-15,0 2-96 0,-4 4-32 0,-1 3 0 16,-6 6-1376-16,-6 7-288 0,-1 3-48 0,0 1-16 16,0 1-752-16,1-1-144 0,-1-2-48 0,3-2 0 15,1-2-144-15,3-3-16 0,1-1-16 0,1-2 0 16,2-1-224-16,3-2 144 0,3 0-144 0,3-4 128 15,4 0-128-15,2-2 0 0,4-2 0 0,2-2 0 16,2 2-608-16,3-2-48 0,5-1-16 0,5-1-18112 16</inkml:trace>
  <inkml:trace contextRef="#ctx1" brushRef="#br1" timeOffset="40647.01">30173 16032 12895 0,'3'0'1152'0,"0"2"-928"0,-2 1-224 0,1-2 0 16,-1 2 2192-16,0 0 400 0,2 2 80 0,6 5 16 15,-9-10 800-15,0 0 160 16,0 0 48-16,49 60 0 0,-49-60-1744 0,0 0-352 0,51 49-64 0,-51-49 0 16,0 0-896-16,61 48-160 0,-61-48-32 0,46 34-16 15,-46-34-144-15,53 30-32 0,-27-19 0 0,0 2 0 0,-1-4-96 0,-1 1-32 16,-1-1 0-16,-3-1 0 0,-2-2-128 0,-1 0 0 15,-1-2 0-15,-4 0 0 32,0-2-464-32,-4 0-80 0,-1-2-16 0,-1 0-12208 15,-3-1-2448-15</inkml:trace>
  <inkml:trace contextRef="#ctx1" brushRef="#br1" timeOffset="40853.15">30564 16082 16575 0,'-15'-9'736'0,"8"5"160"0,-2 1-720 0,2 2-176 0,3 1 0 0,0 1 0 16,-2 2 2784-16,-4 0 528 0,-5 4 96 0,-7 1 32 16,-4 5-400-16,-4 3-80 0,-1 1-16 0,-2 1 0 15,-1 2-1600-15,1 2-336 0,-3 2-64 0,4 0-16 16,2-1-384-16,3-3-80 0,5 0-16 0,2-5 0 16,2-1-272-16,1-1-176 0,1-2 192 0,2 1-192 15,1-4 0-15,2 2-176 0,1-2 0 0,2-1 0 16,2 2-720-16,2-1-160 0</inkml:trace>
  <inkml:trace contextRef="#ctx1" brushRef="#br1" timeOffset="42043.28">31360 12683 7359 0,'-2'0'656'0,"1"0"-528"0,1 1-128 0,0 1 0 0,0-2 1184 0,3 1 208 16,-3 0 32-16,1 1 16 0,3 2 352 0,1-1 64 15,3-2 0-15,-4 1 16 0,0-1 96 0,1-1 16 16,2 1 0-16,1-1 0 0,2 0-352 0,1 0-64 15,2-1-16-15,4 1 0 0,1-1-272 0,8-1-48 16,4 1-16-16,5-2 0 0,0 0-432 0,2-1-80 16,1 0-32-16,-4-1 0 0,-4 3-176 0,-4-1-48 15,-4 3 0-15,-3-2 0 16,-3 4-128-16,-3 1-16 0,-5-2-16 0,1 3 0 0,-4 3-64 0,-2 3-16 0,-1 4 0 0,-4 5 0 16,2-19-64-16,0 0-16 0,-17 80 0 0,17-80 0 15,-22 77 16-15,22-77 0 0,-29 94 0 0,29-94 0 16,-28 108 0-16,14-53 0 0,1 1 0 0,13-56 0 15,-15 95-16-15,15-95 0 0,-12 97 0 0,12-97 0 16,-11 116 32-16,11-116 0 0,-11 122 0 0,11-122 0 16,-11 116 32-16,11-116 16 0,-12 118 0 0,12-118 0 0,-14 113-16 0,14-113 0 15,-11 119 0-15,11-119 0 0,-10 124-16 0,10-124-16 16,-10 122 0-16,10-122 0 0,-10 117-160 0,10-117 192 31,-13 124-192-31,8-59 192 0,5-65-192 0,-12 125 128 16,12-125-128-16,-8 115 128 0,8-115-128 0,-7 113 0 15,7-113 0-15,-3 115 128 0,3-115-128 0,4 121 0 16,-4-121 0-16,10 116 0 0,-10-116 0 0,13 103 0 16,-13-103 0-16,15 95 0 0,-15-95 128 0,19 88-128 15,-19-88 0-15,18 96 128 0,-18-96 0 0,16 99 0 16,-16-99 0-16,7 100 0 0,-7-100 0 0,20 92 0 0,-20-92 0 0,15 89 0 16,-15-89-128-16,13 84 160 0,-13-84-160 0,14 81 160 15,-14-81-160-15,14 76 0 0,-14-76 144 0,0 0-144 16,18 106 128-16,-18-106-128 0,10 74 128 0,-10-74-128 15,0 0 128-15,12 93-128 0,-12-93 128 0,0 0-128 16,8 78 128-16,-8-78-128 0,0 0 160 0,0 0-160 16,4 70 224-16,-2-57-48 0,-2-2-16 0,0-1 0 15,0-1 32-15,-2-4 0 0,0-2 0 0,-1 0 0 16,0-3 64-16,-1 0 32 0,-2-1 0 0,-3-2 0 0,0-2 64 16,-6 0 16-16,-6-4 0 0,-6 1 0 0,-6-2-208 0,-1 0-32 15,-2 2-128-15,-3-1 192 0,-5 2-192 0,-4 0 0 16,0 3 0-16,0 0 0 0,3-1 0 0,1 2 0 15,3-1 0-15,4 0 0 0,5-2 0 0,5 2-192 16,4 0 192-16,5-2-208 16,2 2-672-16,2 0-128 0,3-2-16 0,2-1-16 15,2 1-464-15,2 1-96 0,-1-2 0 0,2-2-18864 16</inkml:trace>
  <inkml:trace contextRef="#ctx1" brushRef="#br1" timeOffset="42903.89">28493 14891 11055 0,'-1'-2'976'0,"1"1"-784"0,0 0-192 0,1 1 0 0,1 0 1936 0,-1 1 352 0,1-1 64 0,0 0 16 0,3 1 16 0,-1 4 16 15,-1 0 0-15,1 2 0 16,-1 3-464-16,-2 3-80 0,1 3-32 0,-1 0 0 16,-1-16-624-16,0 0-128 0,-3 67-32 0,3-67 0 0,0 0-448 0,-8 79-80 15,8-79-32-15,-7 69 0 16,7-69-208-16,-5 77-32 0,5-77-16 0,0 76 0 0,0-76-96 0,5 72 0 16,-5-72-128-16,0 0 192 0,14 103-64 0,-14-103 0 15,0 0-128-15,17 97 192 0,-17-97-192 0,0 0 176 16,0 0-176-16,0 0 160 0,5 85-160 0,-5-85 192 15,0 0-192-15,0 69 192 0,0-69-192 0,0 0 128 16,-1 92-128-16,1-92 128 0,1 68-128 0,-1-68 160 16,2 86-160-16,-2-86 160 0,1 113-160 0,-1-113 192 15,3 113-192-15,-3-113 192 0,3 99-64 0,-3-99 0 0,1 85 0 0,-1-85 0 16,2 73 64-16,-2-73 16 16,0 0 0-16,-3 94 0 0,3-94 0 0,0 0 0 0,-6 72 0 0,6-72 0 15,0 0 16-15,0 0 0 0,-3 73 0 0,3-59 0 16,2-1-32-16,1-3-16 0,-1 0 0 0,1-3 0 31,2-1 32-31,-1-1 16 0,1-2 0 0,3 1 0 16,-1-2 32-16,2-1 16 0,3-1 0 0,-1-1 0 15,2-1-16-15,2-1 0 0,4-1 0 0,0 1 0 0,3 2-16 0,0-3-16 16,4-1 0-16,1 1 0 0,1-1-64 0,0-1-16 16,-1-1 0-16,0 3 0 0,-2-3 16 0,-1-1 0 15,0 1 0-15,-3 2 0 0,-1-1-160 0,-4 0 192 16,-5 2-192-16,-3 1 192 0,-2 2-192 0,-4 0 0 15,-1 1 0-15,-2 0 0 16,-2 1-416-16,-3 2-64 0,0 0-16 0,-2 2 0 16,-1 1-1008-16,0 2-208 0</inkml:trace>
  <inkml:trace contextRef="#ctx1" brushRef="#br1" timeOffset="64341.43">14166 14735 25791 0,'0'2'2304'0,"0"-1"-1856"0,-1 1-448 0,0-1 0 0,-1 1 1776 0,-1 0 256 0,-1 3 48 0,-2 2 16 16,-2 3 32-16,-2 4 16 0,0 0 0 0,0 1 0 0,3-1-1248 0,2-1-240 16,2 1-48-16,1-1-16 0,5-2-96 0,1-1-32 15,2-1 0-15,4-5 0 16,1-1-32-16,2-5-16 0,4-2 0 0,4-4 0 0,5-4 176 0,2-5 48 15,4-5 0-15,6-7 0 0,2 0 16 0,0-2 16 16,1-2 0-16,1-1 0 0,5-2-160 0,9-11-16 16,12-8-16-16,10-6 0 0,3 2-160 0,6 1-48 15,-3 1 0-15,1 4 0 0,-2 3-272 0,-6 2 0 16,-14 9 0-16,-6 1 0 16,-3 1-224-16,-1 0-160 0,5-3-16 0,-3 7-16 15,-8 4-1056-15,-10 7-192 0,-8 5-64 0,-17 0-19808 0</inkml:trace>
  <inkml:trace contextRef="#ctx1" brushRef="#br1" timeOffset="66593.08">4827 14846 2751 0,'5'-9'256'0,"-4"1"-256"0,2 1 0 0,-2 2 0 0,1 3 2160 0,-1-4 384 16,2 0 80-16,0-2 0 0,1-6 400 0,0-3 80 15,1-2 16-15,-4 1 0 0,-2 0-208 0,-1 2-32 16,-1 2-16-16,-2 1 0 0,0 2-1040 0,0 0-208 16,-2 1-32-16,-2-2-16 0,1 3-800 0,-1 0-144 0,1-1-48 0,-1 2 0 15,1-1-256-15,-1 2-48 0,-2-1-16 0,-3-2 0 16,-3 0-48-16,0-1-16 0,0-1 0 0,-1 2 0 16,-1 2-32-16,0-2-16 0,0 2 0 15,-2 1 0-15,3-1 0 0,-2 1 0 0,1 3 0 0,1 0 0 16,-2 1 16-16,2 3 0 0,0 0 0 0,-1 3 0 15,2 0-16-15,2 2 0 0,-1 1 0 0,-1 3 0 0,2 2-144 16,1-1 128-16,4-2-128 0,0 3 128 0,0 5-128 0,-1 2 0 16,1 4 0-16,0 0 0 0,0 5 0 0,0 4 0 15,2 2 0-15,-1-1 0 0,2 2 0 0,0-3 0 16,1-1 0-16,-1-5 0 0,3-1 0 0,-2-1 0 16,2-2 0-16,-1-3 0 0,0 1 0 0,0-1 0 15,0-1 0-15,1-1 0 0,0 2 0 0,0-1 192 16,1 0-64-16,1 0 0 0,1-2 0 0,1-2 0 15,0-2 0-15,1 1 0 0,2 0 0 0,3 1 0 16,0 0 0-16,2 0 0 0,2-1-128 0,1 1 0 16,-11-13 144-16,0 0-144 0,0 0 0 0,57 45 128 15,-43-35-128-15,1 0 0 0,-15-10 0 0,0 0 144 0,0 0-144 0,67 38 0 16,-67-38 128-16,0 0-128 0,0 0 0 0,69 31 0 16,-52-24 144-16,-1 0-144 0,-2-1 0 0,0-2 144 15,0-1-144-15,1 0 0 0,1-2 0 0,-2-2 128 16,2-1-128-16,-1 0 192 0,2-1-192 0,-1-3 192 15,-1 0-64-15,1-1 0 0,-2 0 0 0,0-1 0 16,-1-1 48-16,1 1 0 0,-1-2 0 0,-1 0 0 16,0-1 0-16,-3 0 0 0,1-2 0 0,0 0 0 15,0-2 80-15,-1-2 32 0,-1-2 0 0,1-3 0 0,0-4 112 16,-2-1 32-16,1-2 0 0,-3-1 0 0,1 0-32 0,-2 2 0 16,-2 0 0-16,-2 0 0 0,-2 1-80 0,-1-2-32 15,0 3 0-15,-2 0 0 0,1 4-64 0,-4-2-16 16,1-2 0-16,0 1 0 0,0 2-48 0,-1 1-16 15,-1-4 0-15,1 5 0 0,1 1-144 0,0 0 128 16,0-2-128-16,-2-1 128 0,2 2-128 0,0 4 0 16,0 1 0-16,0 4 0 0,0 2 0 0,1 1 0 15,1 4 0-15,-1-1 0 0,2 3-160 0,2 3-16 16,1 2 0-16,-1 2 0 16,4 4-1040-16,1 2-224 15,0 4-32-15,1 2-16 0,0-3-384 0,0-1-80 0,0 4-16 0,-4-16-18416 0</inkml:trace>
  <inkml:trace contextRef="#ctx1" brushRef="#br1" timeOffset="67735.89">8043 14950 7359 0,'2'-10'656'0,"0"3"-528"0,1 3-128 0,-3 0 0 0,1 1 2896 0,2 0 560 15,1-1 96-15,-1-5 32 0,-2-3-1120 0,-1-4-224 16,2-2-32-16,-4 1-16 0,1 1-400 0,-2 1-64 16,-1-1-32-16,0 2 0 0,-2 1-352 0,0-1-80 15,1 2-16-15,-4-1 0 0,4 0-480 0,0 2-112 16,7-2-16-16,-6-1 0 0,-8 0-192 0,2 1-64 15,2 2 0-15,1-2 0 0,-2 0-16 0,1-2-16 16,1-5 0-16,-3-3 0 0,-1-1-80 0,-8 2-16 16,-1 3 0-16,2 3 0 0,8-1-80 0,-3 2-32 15,-1 3 0-15,-1 0 0 0,-2 5-144 0,1 3 0 0,-1 1 144 16,2 3-144-16,-2 3 0 0,0 3 0 0,0 2 0 0,-1 4 0 16,1 0 0-16,-2 2 0 0,-2 5 0 0,7-5-128 15,3-3 128-15,-1 5-160 0,0 2 160 0,-4 8-160 16,1 5 160-16,-1 7-128 0,1 6 128 0,3 1-128 15,2 4 128-15,3 1 0 0,3 0 0 0,1 0 0 16,2-1 0-16,1 1 0 0,0-50 0 0,8 80-128 16,-8-80 128-16,14 70 0 0,-14-70 0 0,0 0 0 15,39 83 0-15,-39-83 0 0,0 0 0 0,49 59 0 16,-49-59 0-16,0 0 0 0,69 43 0 0,-69-43 128 0,60 21 64 16,-27-16 32-16,4-2 0 0,1-4 0 15,2-2 64-15,-5-4 16 0,-4-4 0 0,3-2 0 0,9-3 96 0,-3-3 32 16,-1-4 0-16,-8 2 0 0,-6 0 160 0,-4-2 48 15,-2-1 0-15,-2-4 0 0,-3-5 16 0,-2-2 16 16,0-2 0-16,-7 1 0 0,-2-1 32 0,-6 0 16 16,-2 0 0-16,-5-1 0 0,-4-1 224 0,-6 0 32 15,-4 3 16-15,4 2 0 0,5 1-800 0,1 5-128 16,-1 3-64-16,-2 1 0 0,-5 0 0 0,1 0 0 16,4 1 0-16,-2 5 0 15,2 4-672-15,-2 5-128 0,-4 8-32 0,0 3 0 16,8 4-1216-16,-3 7-240 0,-4 8-48 0,-3 12-20192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8:56:33.3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5193 12519 10127 0,'0'-4'896'0,"0"-1"-704"0,2 3-192 0,-2-1 0 0,0-2 1216 0,0 1 224 16,0-6 32-16,-2-4 16 0,4-3 864 0,-5-3 160 16,-1 1 48-16,-3-1 0 0,-2 2-272 0,-1 1-48 15,-2 1-16-15,-3 3 0 0,-2 2-592 0,-2 1-112 16,-7 2-32-16,-2 2 0 0,-3 3-704 0,-3 3-144 16,0 4-16-16,-3 4-16 15,-1 1-288-15,1 6-64 0,1 1-16 0,2 6 0 16,4 0-240-16,3 5 144 0,2 3-144 0,5 4 128 0,3 2-128 0,4 3 0 15,5 2 0-15,2 1 0 0,4 2 0 0,3 1 0 0,-1-45 0 0,11 90 0 16,-11-90 0-16,23 85 0 0,-23-85-144 0,38 71 144 16,-38-71 0-16,0 0 0 0,81 68-128 0,-81-68 128 15,73 18 0-15,-32-18 0 0,-2-3 0 0,0-4 0 16,-1-3 0-16,1-5 144 0,1-5-16 0,-5-1 0 16,-5 1 128-16,-2-4 32 0,2-6 0 0,-2-7 0 15,-1-2 176-15,-5-2 48 0,-2 0 0 0,-6 1 0 0,-2 4 80 0,-5-1 32 16,-4 3 0-16,-6 3 0 0,-1 1-80 0,-6 2-16 15,-3 1 0-15,0 3 0 0,0 4-144 0,-2 2-48 16,-1 1 0-16,1 2 0 0,-1 2-336 0,2 1 128 16,1 4-128-16,1 2 0 31,3 4-352-31,-1 3-144 0,3 5-16 0,2 5-13936 16,2 3-2768-16</inkml:trace>
  <inkml:trace contextRef="#ctx0" brushRef="#br0" timeOffset="665.71">8801 12489 23039 0,'3'-5'2048'0,"-3"-3"-1648"0,-1 3-400 0,-1 1 0 0,1 1 1280 0,-2-3 192 0,-1-5 16 0,-2-8 16 16,-2-2 144-16,-2-1 16 0,-2 0 16 0,0 5 0 15,-2 5-720-15,-5 2-160 0,-1 4-32 0,-2 6 0 16,-2 4-368-16,-3 5-80 0,-1 5 0 0,-2 6-16 16,0 7-144-16,-1 2-32 0,3 8 0 0,3 1 0 15,3 2-128-15,4-1 0 0,4 2 144 0,5 0-144 16,5 0 0-16,4-3 0 0,0-38 0 0,14 77 0 0,-14-77-144 16,37 76 144-16,-37-76-160 0,58 58 160 0,-58-58-208 15,72 37 48-15,-72-37 16 0,78 17 0 0,-43-15 144 0,0-3-192 16,1-3 192-16,-5-3-192 0,-3 0 448 0,-1-5 64 15,1-2 32-15,-2-3 0 0,-2 0 288 0,-3-4 64 16,0-2 16-16,-3-2 0 0,-1-2-144 0,-3 2-16 16,-2-2-16-16,-5 2 0 0,-3 1 64 0,-4-2 16 0,-3 2 0 15,-2 0 0-15,-4 1-128 0,-2 1-32 0,-1-1 0 0,-2 2 0 16,0 1-336-16,-3 0-128 0,0 4 0 0,-3 0 144 31,1 5-720-31,-4 2-160 0,-4 6-32 0,-4 6-19600 0</inkml:trace>
  <inkml:trace contextRef="#ctx0" brushRef="#br0" timeOffset="1300.53">5255 13754 9215 0,'-5'-7'816'0,"-1"-2"-656"0,2 3-160 0,1 2 0 0,0-1 2160 0,-4-7 400 0,-8-8 64 0,-9-6 32 0,-6-1 336 0,-2 6 64 31,-2 8 16-31,-5 6 0 0,-3 8-1248 0,-3 6-240 15,-3 5-48-15,-2 6-16 0,0 5-480 0,2 3-80 16,4 4-32-16,4 1 0 0,6 4-480 0,6 1-112 16,3-1-16-16,6-1 0 0,5 1-128 0,4 3-16 15,5 3-16-15,3 2 0 0,5 2-160 16,-3-45 0-16,25 89 0 0,-25-89 128 0,51 79-128 0,-51-79 0 16,65 57 0-16,-65-57 0 0,75 32 0 0,-34-26 160 0,1-5-160 0,1-2 160 15,1-3 0-15,-3-4 0 0,0-3 0 0,-3 0 0 16,0-5 48-16,-3-1 16 0,-2-4 0 0,-4-3 0 15,0-3 128-15,-5 0 32 0,-5-1 0 0,-3 0 0 16,-3 3 192-16,-4-2 32 0,-1 0 16 0,-4-3 0 16,-4-1-48-16,-4 0 0 0,-6 0 0 0,-4 1 0 15,-3 5-128-15,-5-1-16 0,-2 5-16 0,-1 0 0 16,0 3-160-16,-1 1-48 0,2 4 0 0,3 3 0 16,1 3-208-16,5 4 0 0,2 3 0 0,3 4 0 15,6 5-992 1,2 4-96-16,5 4 0 0,-3-17-20016 0</inkml:trace>
  <inkml:trace contextRef="#ctx0" brushRef="#br0" timeOffset="1887.34">8931 13683 10127 0,'0'-6'896'0,"-1"-2"-704"0,-2 2-192 0,0 2 0 0,3-2 2816 0,-4-2 512 16,-3-9 128-16,-5-9 0 0,-4-5-224 0,-6-1-48 15,-2 2-16-15,-1 6 0 16,2 7-1296-16,-2 4-256 0,-1 8-48 0,0 3-16 0,-1 7-864 0,-1 5-176 15,-5 8-48-15,-2 6 0 0,1 6-336 0,1 5-128 16,1 7 0-16,4 2 0 0,5 1 0 0,2 1 0 16,5-1 0-16,5-1 0 0,4-1 0 0,4-5 0 0,0-9 0 0,3-29 0 15,10 72 0-15,-10-72 0 0,35 76 0 0,-35-76-160 16,50 57 160-16,-50-57-208 0,58 24 80 0,-30-22 128 16,0-3-128-16,-1-6 128 0,0-4 0 0,-2-3 0 15,-3-3 192-15,-4-3 128 16,-1-4 0-16,-2-2 16 0,-2-2 304 0,0-4 64 0,-2-5 16 0,0-4 0 15,-2 3 80-15,-3 1 16 0,-1 0 0 0,-3 3 0 16,-4 0-192-16,-2 2-48 0,-2 2 0 0,-1 2 0 16,0 4-304-16,-1 1-64 0,-1 2-16 0,1 1 0 0,-1 2-192 15,1 4-240-15,1 4 48 0,-2 4 16 16,-1 6-1120 0,-1 6-240-16</inkml:trace>
  <inkml:trace contextRef="#ctx0" brushRef="#br0" timeOffset="2521.41">5212 14776 23039 0,'-3'-5'2048'0,"0"-1"-1648"0,0 3-400 0,0 0 0 0,1 2 1776 0,-3-3 272 0,-3-3 48 0,-6-5 16 15,-7 0-224-15,-5 0-32 0,-1 7-16 0,-2 5 0 16,-2 4-800-16,-5 7-144 0,-3 8-48 0,-2 5 0 15,-3 7-528-15,-1 6-96 0,4 3-32 0,3 3 0 16,2 2-64-16,7 0-128 0,5 3 176 0,5-4-176 16,6-7 128-16,5 1-128 0,4 6 0 0,7 2 0 15,5 4 0-15,-8-50 0 0,41 103 0 0,-41-103 0 16,71 79 0-16,-71-79-176 0,89 45 176 0,-89-45-160 16,99 17-96-16,-46-15-32 0,0-4 0 0,-1-3 0 15,-3-1 288-15,-2-5 0 0,-2-5 0 0,-4-4 0 16,-3-2 208-16,-3-7 112 0,-1-2 0 0,-4-3 16 0,-6 3 240 0,-4-1 32 15,-5-2 16-15,-2 0 0 0,-3 0 224 0,-3-4 48 16,-4 0 16-16,-3-3 0 0,-4 1-160 0,-5-1-48 16,-1 2 0-16,-4 2 0 0,0 2-256 0,-2 2-64 15,1 4-16-15,1 2 0 16,0 3-368-16,2 3 0 0,2 5 0 0,2 3 0 16,4 6-656-16,2 7-208 0,4 5-32 0,3 9-20672 0</inkml:trace>
  <inkml:trace contextRef="#ctx0" brushRef="#br0" timeOffset="3075.2">9255 14909 13823 0,'12'-20'608'0,"-5"11"128"0,2-1-592 0,-2 0-144 0,-3 1 0 0,-1 2 0 0,0-4 1824 0,3-7 336 0,1-11 64 0,-3-6 16 0,-6 0 1152 0,-5 5 256 15,0 9 32-15,-7 0 16 0,-8-3-1568 0,-11 0-304 16,-8-2-64-16,-6 5-16 0,-1 4-1104 0,-2 6-240 16,-7 6-32-16,10 5-16 0,11 2-160 0,-9 5-16 15,-12 8-16-15,-11 8 0 0,-8 8-160 0,0 7 0 16,4 6 144-16,7 3-144 0,7 5 0 0,14 0 0 0,10 2 0 0,11 0 0 16,9 2 0-16,7-1 0 0,4-2 0 0,10 4 0 15,8 7 0-15,9-3 0 0,-24-61 0 0,76 106-128 16,-76-106 128-16,102 62-160 0,-42-44 160 0,1-8-160 15,3-4 160-15,-1-9-128 0,1-7 128 0,1-5-128 16,3-5 128-16,-3-4 256 0,-5-2-64 0,-5-5-16 16,-2-4 288-16,-10 2 64 0,-6 4 16 0,-4-4 0 15,-6-1 224-15,-5-2 64 16,-4-4 0-16,-5 1 0 0,-3 0-96 0,-6 1-16 0,-2 3 0 0,-5 0 0 0,-6 1-224 0,-2 0-48 16,-3 0-16-16,-2 3 0 0,1 3-304 0,-2 2-128 15,-1 3 0-15,-5 4 128 16,-7 2-1040-16,-4 7-224 0,-4 6-32 0,-7 12-21040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1-29T18:57:52.62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1-29T18:57:55.080"/>
    </inkml:context>
  </inkml:definitions>
  <inkml:trace contextRef="#ctx0" brushRef="#br0">9245 16937 0,'0'0'0,"0"0"0,0 0 15,0 0-15</inkml:trace>
  <inkml:trace contextRef="#ctx1" brushRef="#br0">3796 9545 23039 0,'-1'3'2048'0,"-1"1"-1648"0,2 0-400 0,0-1 0 0,0 1 1312 0,-1 3 176 16,0 5 48-16,-1 9 0 0,1 10-208 0,1 6-48 15,0-1 0-15,1 4 0 0,-1 5-512 0,4 6-128 16,1 1 0-16,0-1-16 0,1-3-224 0,0-1-32 16,1 2-16-16,-2-1 0 0,1-1 32 0,-3-2 0 0,0-2 0 0,-3-4 0 15,0-1 96-15,-3 0 32 0,0-1 0 0,-1-2 0 16,-1-1-112-16,0-4-16 0,1-3 0 0,-1 1 0 16,1-1-112-16,1-2-16 0,2-1-16 0,1-4 0 15,0-1-16-15,0-5 0 0,1 0 0 0,2-4 0 16,-1-2-16-16,0-2 0 0,1-2 0 0,0-1 0 15,1-2-16-15,0-2 0 0,2-1 0 0,0 1 0 16,-1-2 0-16,1 0 0 0,1 1 0 0,2-3 0 0,0 1-64 16,1 0 0-16,3 0-128 0,0 1 192 0,1 0-192 0,1 2 0 15,1 1 0-15,4 0 0 0,2 1 0 0,-22-1 0 16,55 4 0-16,-55-4 0 0,68 6 0 0,-68-6 0 16,77 4 0-16,-77-4 0 0,87 4 0 0,-40-4 0 15,5 2 0-15,0-4 0 0,2 2 0 0,2-1 0 16,5 0 0-16,3-1 0 0,-2 2-128 0,-1-1 128 15,2-2 0-15,4 1 0 16,5 0-144-16,1-3 144 0,5 0 0 0,0-1-144 0,-2 2 144 0,-1-2 0 16,-2 2 0-16,6-3 0 0,7 1 0 0,5-1 0 0,1 0 0 0,-3 1 0 15,-9 1 0-15,6-2 0 0,6 0 0 16,1-2 0 0,-5 5 0-16,-6-2 0 0,-4 4 0 0,2-3 0 0,4 1 0 0,-1 1 0 0,-3 3 0 0,-2 2 0 15,-6-1 0-15,-4 0 0 0,-5 1 0 0,4-2 0 16,4 1 0-16,1 1 0 0,-3 1 0 0,0-1 0 15,0 1 0-15,-2 0 0 0,-4-2 0 0,-2 1 0 16,-3-2 0-16,1 0 0 0,3 1 0 0,0 1 0 16,2-1 0-16,-5 0 0 0,-4 1 0 0,-2-1 0 15,-1 2 0-15,0-1 0 0,1-1 0 0,-1 0-128 0,1 1 128 0,-2 2 0 16,0-1 0-16,-51-3 0 0,93 10 0 0,-93-10 0 31,87 8 0-31,-87-8 0 0,77 10 0 0,-77-10 0 0,77 9 0 0,-77-9 0 0,76 7 0 0,-76-7 0 16,66 5 0-16,-66-5-128 0,61 6 128 0,-61-6 0 31,55 4 0-31,-32-2-128 0,-4-1 128 0,-2-1 0 16,-2-1 0-16,-3 1 0 0,0-2 0 0,-4 1 0 15,-2-1 0-15,-2 0 0 0,-1 0 0 0,-2-1 128 16,1-1-128-16,-4 0 128 0,2 0 112 0,-3-4 16 0,1 1 16 0,-1-1 0 16,-3-1-16-16,2 0-16 0,-2-3 0 0,1 1 0 15,-1 0-80-15,-1-3-16 0,0-3 0 0,-2-2 0 16,2-2-144-16,0 0 160 0,0-2-160 0,1-1 160 15,1-1-160-15,-1-1 0 0,2-2 144 0,-2-2-144 16,2-1 0-16,-2 0 144 0,2-1-144 0,0-1 0 16,-2 6 160-16,2 1-160 0,-3-1 128 0,1-3-128 15,-1-1 192-15,0-4-64 0,-1-2 0 0,-1-3 0 16,-1 4 80-16,2-2 16 0,-1 2 0 0,1 1 0 16,1-2-32-16,-2 0-16 0,1 2 0 0,-2 1 0 15,0 3-176-15,-1 0 0 0,-3-3 144 0,1 3-144 0,0 3 0 0,1 0 0 16,-3 2 0-16,-2-2 0 0,-4-3 0 0,-6-2 0 15,1 4 0-15,-4 0 0 0,-1 3 0 0,-4 0 0 16,-4 2 0-16,0 0 0 0,-6 1 0 0,-3 4 0 16,-5 3 0-16,-2 1 128 0,-6 2-128 0,-6 0 0 15,-5 0 0-15,-3 2 0 0,1 3 0 0,-3 1 0 16,-5 4 0-16,-9-1 0 0,-6 4 0 0,-4-3 144 16,1-2-144-16,-4 1 0 0,-1 3 144 0,-12 2-144 15,-12 3 0-15,-1 4 144 0,5 3-144 0,-8 3 0 0,-11 3 0 16,1-2 0-16,6 1 0 0,-3 2 0 0,-1 1 0 0,7-1 0 15,8-4 0-15,-7 5 0 0,-2 0 0 0,5 1 0 16,7-1 0-16,5-4 0 0,4 1 0 0,2-1 0 16,2 1-192-16,6-2 48 0,5-6 0 0,6 1 0 31,8-2-240-31,10 1-32 0,7 1-16 0,5-2 0 0,6 0-240 16,6-3-48-16,5 0-16 0,6 1-13216 0,6-3-2624 0</inkml:trace>
  <inkml:trace contextRef="#ctx1" brushRef="#br0" timeOffset="1336.49">14833 8911 7359 0,'2'22'656'0,"-1"-8"-528"0,0 2-128 0,1-2 0 0,-1-3 448 0,1 8 64 0,-2-12 16 0,0-7 0 16,5 72 432-16,0-9 64 0,2 12 32 0,-2 3 0 16,2-3-400-16,-1 1-80 0,0 5 0 0,-2 3-16 15,0 4-176-15,-2 0-16 0,0-8-16 0,0 4 0 0,1 6 496 16,-1 6 112-16,-3 3 0 0,1 0 16 0,0-7 304 0,-3 2 48 16,0 9 16-16,3 3 0 0,0 5-288 0,3 0-48 15,0-11-16-15,-2 9 0 0,-2 10-416 0,-2 1-64 16,2-3-32-16,-2-2 0 0,2 3-96 0,-2 1-32 15,0 1 0-15,3-5 0 0,1-17 160 0,-1 8 16 16,-3 7 16-16,3-4 0 0,0-8-32 0,2-8-16 16,1-13 0-16,2 1 0 0,2-5-48 0,2-2-16 15,-1-5 0-15,1-8 0 0,-9-61-176 0,20 100-48 0,-20-100 0 0,18 76 0 16,-18-76 48-16,0 0 0 0,20 76 0 0,-17-60 0 16,-1-2 112-16,1-5 16 0,-1-2 16 0,-2-3 0 15,0-4 48-15,1-2 0 0,-1 0 0 0,-1-4 0 16,1-1-64-16,0-2-16 0,1 0 0 0,-1-4 0 15,1-1-112-15,1-2-32 0,1 2 0 0,1-2 0 16,2 2-224-16,-1 0 0 0,2 2 128 0,3 0-128 16,-1 4 0-16,3-2 0 0,4 3 0 0,2 0 0 15,3 1 0-15,2 2 0 0,1 0 0 0,3 1-160 0,1 3 160 0,3 1-192 16,3 1 192-16,3 2-192 0,1 1 192 0,2 3-160 16,-40-8 160-16,86 21-160 0,-86-21 160 0,89 28-192 15,-89-28 192-15,90 28-192 0,-90-28 48 0,91 23 0 16,-48-13 0-16,1-3 0 0,0 0-48 0,-3-1 0 15,-3-1 0-15,3 1 0 0,3-2 192 0,-2 0-128 16,-2-1 128-16,-5-3-128 0,-4 0 128 0,-1-1 176 16,1-4-48-16,-4 1 0 0,-3 0 96 0,-2-3 16 15,2-2 0-15,-1 0 0 0,-3-3-48 0,-2 0 0 16,-2 0 0-16,-5-2 0 0,-1 0 16 0,-3-2 0 0,1 0 0 16,-3 8 0-16,-3 1 0 0,0 0 0 15,-1-1 0-15,-1-2 0 0,-1-4-80 0,2-5-128 0,-1-2 176 0,2-4-176 16,-1-9 144-16,2-16-144 0,4-15 0 0,1-12 144 15,2-8-144-15,3-8 0 0,3-6 144 0,2-3-144 16,0 5 0-16,-1-1 128 0,0-2-128 0,-4-2 0 16,-2 2 0-16,-5 2 0 0,-3 8 0 0,-3-2 128 15,-3-4-128-15,-3-3 176 0,-2 0-176 0,-1 2 192 16,2 15 144-16,2-10 48 0,5-8 0 0,1-8 0 16,5 2-144-16,-5 3-32 0,-2 20 0 0,-2-12 0 15,-3-13-208-15,-5 0 0 0,-5 6 0 0,6 6 0 16,5 6 0-16,2-6 0 0,0-3 0 0,-3 0 0 0,1 7 304 0,-4 5-48 15,1 16 0-15,-2-5 0 0,-1-3 64 0,-3 0 16 16,-2 2 0-16,-1 8 0 0,-1 7-64 0,-3 4-16 16,-1 4 0-16,4 10 0 15,1 5-256-15,-6-1 160 0,-2-1-160 0,-3 3 128 0,-1 4-128 0,0 5 0 16,-1 5 0-16,-2 2 0 0,-1 7 0 0,-2 1 0 16,1 4 0-16,-1 3 0 0,-2 4 0 0,-3 2 0 15,-5 1 0-15,-3 1 0 0,-3 5 0 0,-4 2 0 16,-4 5-128-16,-6 1 128 0,-4 0-160 0,1 3 160 0,7-1-208 0,-7 3 80 31,-1 5-304-31,4-1-48 0,10-3-16 0,-11 5 0 16,-16 6-592-16,-16 7-128 0,-8 6-32 0,-10 4-19136 0</inkml:trace>
  <inkml:trace contextRef="#ctx0" brushRef="#br0" timeOffset="32814.48">24583 14094 0,'0'0'0,"0"0"16,0 0-1</inkml:trace>
  <inkml:trace contextRef="#ctx1" brushRef="#br0" timeOffset="31074.32">22299 7211 26719 0,'-4'2'2368'0,"-2"-1"-1888"0,2 0-480 0,0 2 0 0,1-1 1920 0,-4 2 304 0,-7 4 48 0,-12 9 16 16,-9 9-368-16,-10 8-64 15,-3 11 0-15,-2 7-16 0,4 6-1152 0,2 0-240 0,6-4-32 0,4 2-16 16,3 5-112-16,0 5-32 16,1 5 0-16,4 1 0 0,8-3-96 0,5-4-32 0,5-6 0 15,5-6 0-15,5-5-128 0,-2-48 0 0,11 82 0 0,-11-82 0 16,22 79 192-16,-22-79-64 0,30 76 0 0,-30-76 0 16,31 68 32-16,-31-68 0 0,34 62 0 0,-34-62 0 15,38 58 16-15,-38-58 0 0,0 0 0 0,60 71 0 16,-60-71-176-16,0 0 160 0,60 45-160 0,-60-45 160 15,0 0-160-15,61 25 0 0,-61-25 0 0,0 0 0 16,57 14-576-16,-41-14-80 0,-16 0-32 0,39-1-19232 16</inkml:trace>
  <inkml:trace contextRef="#ctx1" brushRef="#br0" timeOffset="31482.74">22440 7718 23039 0,'2'-3'2048'0,"-1"2"-1648"0,0 1-400 0,1 0 0 15,-1 1 1056-15,2-1 128 0,3 2 32 0,2 1 0 16,-8-3 1760-16,0 0 352 0,0 0 80 0,58 44 16 16,-58-44-2064-16,0 0-400 0,74 81-96 0,-74-81-16 0,62 78-272 0,-62-78-64 15,65 81-16-15,-65-81 0 32,63 77-112-32,-63-77 0 0,67 74-16 0,-67-74 0 0,63 66-80 0,-63-66-16 15,53 57 0-15,-53-57 0 0,0 0 32 0,62 72 0 16,-62-72 0-16,0 0 0 0,51 62 0 0,-51-62 0 15,0 0 0-15,0 0 0 0,52 64-160 0,-52-64-16 16,0 0-128-16,0 0 192 0,0 0-192 0,0 0 144 16,0 0-144-16,51 43 128 0,-47-43-128 0,-1-3 0 15,0 1 0-15,-2-5 0 0,3 0-208 0,-1-5-80 0,0 1-16 0,0-5 0 32,0 4-928-32,-2-4-192 0</inkml:trace>
  <inkml:trace contextRef="#ctx1" brushRef="#br0" timeOffset="31752.23">23048 7540 21183 0,'-9'-4'1888'0,"5"3"-1504"0,1 1-384 0,-1 1 0 16,0 0 1728-16,-1 4 288 0,0 0 48 0,-5 8 16 0,-7 8 960 15,-7 12 192-15,-6 8 32 0,-2 4 16 0,-2 6-1936 0,0 4-384 16,-1 3-64-16,-2 0-32 0,3 1-352 0,3-5-64 15,6-5 0-15,3-4-16 0,5-2-128 0,3-6-32 16,0-5 0-16,1-4 0 0,5-2 48 0,-2-2 0 16,2-3 0-16,-1-1 0 0,2-2-176 0,1-4-16 15,2 0-128-15,1-5 192 0,2-2-352 0,-1-3-80 16,2 0-16-16,2-1 0 16,1-1-656-16,0-4-144 0,1 1-32 0,1-2-18608 0</inkml:trace>
  <inkml:trace contextRef="#ctx1" brushRef="#br0" timeOffset="32165.24">23714 7273 27647 0,'-1'-4'2448'0,"-2"1"-1952"0,2 2-496 0,-1-1 0 0,2 2 976 0,-1 0 112 0,0 2 0 0,-2 1 16 15,0 4 1120-15,-3 3 208 0,1 5 64 0,-1 5 0 16,6-20-1488-16,-6 54-304 0,6-54-48 0,-3 63-16 16,3-63-320-16,3 67-64 0,-3-67 0 0,3 60-16 15,-3-60-112-15,9 58 0 0,-9-58-128 0,0 0 192 16,15 71-192-16,-15-71 0 16,0 0 128-16,0 0-128 0,0 0 0 0,24 63 0 0,-24-63 128 0,0 0-128 15,0 0-192-15,0 0-64 16,0 0-32-16,0 0-12704 0,0 0-2528 0</inkml:trace>
  <inkml:trace contextRef="#ctx1" brushRef="#br0" timeOffset="32403.04">23363 7323 24879 0,'7'-6'2208'0,"0"2"-1760"16,0 1-448-16,0 0 0 0,-1 2 1920 0,3-2 320 15,11-4 48-15,9-4 16 0,9-2 128 0,8-1 48 0,5-2 0 0,3 3 0 16,-3 2-1392-16,1 0-256 0,3 2-64 0,-1 0-16 16,-1 1-304-16,-2 1-48 0,-3 3-16 0,-5 0 0 31,-2 1-160-31,-9 2-32 0,-4 1-16 0,-5 0 0 0,-5 0-176 0,-4 1 0 0,-2 0-160 0,-2 1 160 16,-3 1-848-16,0 0-80 31,-3-1-16-31,-1 4-18800 0</inkml:trace>
  <inkml:trace contextRef="#ctx1" brushRef="#br0" timeOffset="32720.24">24377 7605 35007 0,'3'-5'1552'0,"-2"3"320"0,5 2-1488 0,-2 0-384 16,-1 2 0-16,0-1 0 0,0 2 1312 0,4 3 192 0,-7-6 32 15,0 0 16-15,52 46-576 0,-52-46-112 0,48 52-32 0,-48-52 0 16,48 63-256-16,-48-63-64 0,42 65-16 0,-42-65 0 16,44 69-224-16,-44-69-32 0,44 69-16 0,-44-69 0 15,49 65-48-15,-49-65-16 0,47 61 0 0,-47-61 0 16,45 56-160-16,-45-56 128 0,43 50-128 0,-43-50 128 15,0 0-128-15,62 60 0 0,-62-60 0 0,0 0 0 16,69 51 0-16,-69-51 0 0,0 0 0 0,58 34 128 16,-58-34-128-16,0 0 0 0,58 26 0 0,-58-26 0 15,0 0-352-15,0 0-48 16,52 17-16-16,-46-16-13280 0,-1-2-2640 0</inkml:trace>
  <inkml:trace contextRef="#ctx1" brushRef="#br0" timeOffset="32973.58">25037 7570 36863 0,'-6'-1'3264'0,"0"1"-2608"16,2 2-528-16,1 3-128 0,-1 0 960 0,-3 2 144 16,-7 7 48-16,-9 9 0 0,-4 11-192 0,-11 11-16 15,-1 7-16-15,-2 6 0 0,0-1-192 0,1-1-32 0,1 1-16 0,1-5 0 16,1-4-352-16,3-4-64 0,4-4-16 0,2-5 0 15,4-5-256-15,3-5 160 0,1-2-160 0,3-5 128 16,4-4-128-16,3-1-224 0,2-3 48 0,2-2 16 31,4-4-672-31,2-1-128 0,1-3-16 0,5-1-19104 0</inkml:trace>
  <inkml:trace contextRef="#ctx1" brushRef="#br0" timeOffset="33274.94">24938 6955 36863 0,'3'-5'1632'0,"-1"3"336"0,6 2-1584 0,-1 3-384 15,-2 0 0-15,2 1 0 0,2 3 736 0,-9-7 64 16,0 0 16-16,79 72 0 0,-79-72 272 0,96 102 48 0,-38-34 16 0,4 7 0 15,3 4-240-15,-1 1-32 0,-2-3-16 0,-4-8 0 16,-6-10-384-16,2 3-80 0,1 6-16 0,-2-1 0 16,0-2-32-16,-7-3-16 0,-5-3 0 0,-8-2 0 15,-33-57-80-15,45 107-32 0,-45-107 0 0,18 102 0 16,-18-102-224-16,-4 93 0 0,-6-46 128 0,-7-1-128 16,-5-1 0-16,-5-2 0 0,-6-1 0 0,-2-5-15024 15,-2-3-2928-15</inkml:trace>
  <inkml:trace contextRef="#ctx1" brushRef="#br0" timeOffset="36564.87">26992 7316 21183 0,'8'-17'1888'0,"-4"8"-1504"0,1 2-384 0,-4 2 0 0,1 2 1088 0,-2 0 128 16,-2 1 48-16,1 0 0 0,-1-3 1408 0,-2 0 272 15,-2-1 64-15,-5 3 16 0,0 3-1312 0,-6 4-272 16,-3 5-48-16,-4 5-16 0,-4 6-864 0,-5 8-160 15,-6 7-32-15,-5 11-16 0,-4 5-128 0,-1 8-32 16,-4 6 0-16,5 1 0 0,9-8-144 0,-1 7 192 16,2 4-192-16,4 1 192 0,9-4-192 0,6-5 0 0,8-5 0 15,7-5 128-15,4-51-128 0,5 88 0 0,-5-88 0 0,23 77 0 16,-23-77 0-16,34 74 0 0,-34-74 0 0,49 65 0 16,-49-65 160-16,53 48-160 0,-53-48 192 0,0 0-192 15,77 42 208-15,-77-42-64 0,53 19-16 0,-29-14 0 16,1 0-128-16,0-1 128 0,-2-1-128 0,-5-2 128 0,-1 0-128 15,-1-1-192-15,-1 0 32 0,2-1 16 16,-1 0-912-16,1-4-176 0</inkml:trace>
  <inkml:trace contextRef="#ctx1" brushRef="#br0" timeOffset="36920.97">27175 7741 7359 0,'-7'4'656'0,"5"-1"-528"0,0 3-128 0,2-1 0 0,0 1 2048 0,2 0 368 0,0 2 80 0,5 6 0 15,-7-14 592-15,0 0 112 0,53 98 32 0,-53-98 0 16,66 90-560-16,-66-90-112 0,72 76-32 0,-72-76 0 16,76 67-1184-16,-76-67-256 0,81 61-32 0,-81-61-16 0,73 57-528 0,-73-57-128 15,61 50 0-15,-61-50-16 16,0 0-144-16,68 59-32 0,-68-59 0 0,0 0 0 0,0 0-192 0,62 61 0 16,-62-61 0-16,0 0 0 15,0 0 0-15,0 0-240 16,0 0 48-16,0 0 16 15,52 56-896-15,-49-57-176 0,0 0-32 0,0-4-16224 0</inkml:trace>
  <inkml:trace contextRef="#ctx1" brushRef="#br0" timeOffset="37150.65">27698 7659 20271 0,'-4'-3'1792'0,"0"2"-1424"0,1 1-368 0,0 3 0 16,-1-1 2304-16,-2 1 384 0,-5 4 64 0,-8 5 32 15,-5 5 80-15,-7 7 16 0,-4 5 0 0,-2 5 0 16,-1 3-1632-16,-1 4-320 0,-5 5-64 0,0 1-16 16,2 0-368-16,5-5-80 0,7-2-16 0,5-6 0 15,4-3-224-15,2-5-160 0,4 0 192 0,1-5-192 16,1-1 128-16,2-2-128 0,1-2 0 0,1-1 0 16,4-3-176-16,-1-1-80 15,3 0-32-15,3 0-13024 0,0 1-2592 0</inkml:trace>
  <inkml:trace contextRef="#ctx1" brushRef="#br0" timeOffset="37721.37">28252 7357 23039 0,'-2'2'2048'0,"2"1"-1648"0,2 0-400 0,-1-1 0 0,1 0 1280 0,-1 4 160 0,2 4 32 0,0 5 16 16,-3-15 432-16,0 0 96 0,11 75 16 0,-11-75 0 15,0 0-800-15,4 71-144 0,-2-51-48 0,-1-2 0 16,-1-2-416-16,2-1-96 0,-1-2-16 0,-1 0 0 15,3-4-320-15,-2 1-192 0,1 0 192 0,0-1-192 16,1-2 0-16,-1 0 0 0,-1-1 0 0,2 1 0 16,-2-3-1344-16,2 1-208 0</inkml:trace>
  <inkml:trace contextRef="#ctx1" brushRef="#br0" timeOffset="37943.54">28017 7406 3679 0,'7'-14'320'0,"-1"7"-320"0,1 0 0 0,0 1 0 15,2 3 4320-15,-4 1 800 0,2-1 144 0,8-4 48 16,11-3-1200-16,12-3-224 0,6-3-48 0,3 1-16 16,-2 1-1856-16,0 0-368 0,1 2-80 0,-3 2-16 15,-3 2-944-15,-3 1-192 16,-4 3-48-16,-3-1 0 0,-4 5-320 0,-4 0 128 0,-3 3-128 0,-4 0 0 15,-1 3 0-15,-1-1-256 0,-3 2 32 0,0 1-18800 16</inkml:trace>
  <inkml:trace contextRef="#ctx1" brushRef="#br0" timeOffset="38434.93">28804 7922 18431 0,'4'5'816'0,"-2"-2"160"0,-1 1-784 0,1 1-192 16,-1-1 0-16,-1 0 0 0,1 2 1536 0,2 4 272 0,-3-10 48 0,0 0 16 16,16 70-464-16,-16-70-80 0,0 0-32 0,34 79 0 15,-34-79-960-15,0 0-192 0,49 60-144 0,-49-60 192 16,0 0 112-16,69 29 16 0,-43-26 16 0,1-1 0 15,0-5 752-15,-3 0 160 0,-3-3 32 0,1-1 0 16,0-3 48-16,-1-1 16 16,-2 0 0-16,-2-2 0 0,-1-1-576 0,-2-2-128 0,-3 1 0 0,-2-2-16 15,-2-1-80-15,-3-1-16 0,-2-1 0 0,-4 1 0 16,1-1-80-16,-3 2-32 0,-1 1 0 0,1 4 0 16,-2 3-96-16,1 1 0 0,-1 5-16 0,2 4 0 15,0 2-304-15,1 3 160 0,0 7-160 0,2 2 128 0,1 4-128 16,0-18 0-16,0 0 0 0,5 78 0 15,-5-78-160-15,9 70 160 0,-9-70 0 0,14 87-144 0,-14-87 144 0,11 89 0 16,-11-89-144-16,11 103 144 0,-11-103-256 0,10 99 32 16,-10-99 0-16,6 76 0 0,-6-76 224 0,1 68-176 15,-1-68 176-15,-10 65-160 0,2-30 160 0,-3-1 0 32,1-10 0-32,0-4 0 0,0-2 0 0,2-2 0 0,-4-1 128 0,-2 1-128 15,0 1 192-15,-6 2-48 0,-5 4 0 0,-3 0 0 16,-4-4-144-16,1-4 0 0,0-6 0 0,0-6 0 31,0-7-768-31,-1-2-64 0</inkml:trace>
  <inkml:trace contextRef="#ctx1" brushRef="#br0" timeOffset="38991.17">25390 6760 13823 0,'1'2'1216'16,"1"-1"-960"-16,-2 1-256 0,1-2 0 0,0 0 1408 0,2 1 256 0,2 2 32 0,2 1 16 0,4 0 1152 0,4 2 224 15,4-2 48-15,-1-1 16 0,1 0-1360 0,-1-2-288 16,2-1-48-16,-3 0-16 0,-2-1-672 0,1 0-128 0,-4-1-16 0,1 1-16 16,-2-1-464-16,-2 2-144 15,-1 0 0-15,-1 0-11408 16,-1 0-2368-16</inkml:trace>
  <inkml:trace contextRef="#ctx1" brushRef="#br0" timeOffset="39227.25">25740 6534 21183 0,'6'-12'944'0,"-3"6"192"0,1 0-912 0,0 4-224 0,-1 0 0 0,-2 2 0 0,1 2 1792 0,1-1 320 16,2 5 64-16,4 2 16 0,-2 5 144 0,-7-13 32 15,0 0 0-15,17 63 0 0,-17-63-1152 0,4 57-208 16,-4-57-48-16,4 63-16 0,-4-63-592 0,4 63-112 15,-4-63-32-15,0 0 0 0,12 77-208 0,-12-77 0 16,0 0 0-16,0 0 0 16,21 65 0-16,-15-52 0 0,-2 0 0 0,0-2-18528 15</inkml:trace>
  <inkml:trace contextRef="#ctx1" brushRef="#br0" timeOffset="47393.41">19725 7422 14735 0,'-1'-7'1312'0,"-1"2"-1056"0,2 4-256 0,0 2 0 0,-1 1 1712 0,-1-1 272 0,1 1 64 0,-2 2 16 15,-2 6 128-15,-1 8 32 0,2 6 0 0,-1 4 0 16,3 5-560-16,-1 4-128 0,3-37 0 0,0 70-16 16,1-47-496-16,-1-23-112 0,9 66-16 0,-9-66 0 15,22 106-336-15,-22-106-80 0,31 132-16 0,-15-63 0 16,1 1-272-16,-17-70-48 0,15 80-16 0,-15-80 0 15,10 73-128-15,-10-73 0 0,10 96 0 0,-10-96 0 16,10 100 0-16,-10-100 0 0,9 85 0 0,-9-85 0 0,0 0 0 0,11 79 0 16,-7-60 0-16,0-8 0 0,1-4 0 0,-1-1 0 15,0-4 0-15,2-3 0 0,-1-2 0 0,-2-1 0 16,0 1 0-16,-2 0 0 0,2-2-272 0,1-2-96 16,-1-2-16-16,0-2-11520 15,-1-2-2320-15</inkml:trace>
  <inkml:trace contextRef="#ctx1" brushRef="#br0" timeOffset="47853.42">19379 7721 5519 0,'11'-39'496'0,"-4"16"-496"0,3 0 0 0,2 5 0 15,-3 2 1616-15,0 5 240 0,5-6 32 0,12-11 16 16,9-12 528-16,16-9 128 0,4-1 0 0,-2 8 16 15,-2 5-272-15,-3 9-64 0,-5 6-16 0,-2 6 0 16,-3 7-784-16,-1 7-160 0,-6 4-16 0,-5 7-16 16,-26-9-512-16,0 0-96 0,58 58-32 0,-58-58 0 15,0 0-288-15,23 80-48 0,-22-53-16 0,-2-3 0 16,-3 0-256-16,-3-3 160 0,-5 1-160 0,-3-3 128 16,-2 0 64-16,-3-4 16 0,0-2 0 0,-2-2 0 15,-6 1 0-15,1-2 0 0,1-3 0 0,5-2 0 0,4-3-64 0,6-2-16 16,4-2 0-16,4-2 0 0,6-3-128 0,2 0 0 15,7 0 0-15,3-2 0 0,6 1-192 0,5 1 48 16,2 0 0-16,5 4 0 0,0 2 0 0,1 3 0 16,-1 4 0-16,-3 2 0 0,-30-8 144 0,53 27 0 15,-53-27 0-15,0 0-128 0,58 53 128 0,-48-39 0 16,-10-14 0-16,0 0 0 0,0 0-128 0,4 90 128 0,-16-63-128 0,-8 1 128 16,-6-2 0-16,-2-2 0 0,-3-2 0 15,-1-3 128-15,5-4 96 0,0-2 32 0,-1-2 0 0,1-2 0 16,3-2 48-16,4-3 16 0,3-3 0 0,4 1 0 15,3-4-320-15,5 1 0 0,3 0 0 0,4-2 0 32,2 1-976-32,3 2-256 15,4 0-48-15,2 5-15296 0</inkml:trace>
  <inkml:trace contextRef="#ctx1" brushRef="#br0" timeOffset="48028.18">20327 8255 19343 0,'17'-11'848'0,"-7"4"192"0,2 0-832 0,0 1-208 0,-7 2 0 0,2 1 0 0,3-3 2128 0,10-2 384 15,13-5 80-15,9-5 16 0,7-1-624 0,0 4-112 16,-4 1-16-16,-6 2-16 0,-2 5-1328 0,-6 5-272 16,-4 0-48-16,-6 4-16 31,-4 2-880-31,-4 1-192 0,-3 7-16 0,-6 2-14160 0</inkml:trace>
  <inkml:trace contextRef="#ctx1" brushRef="#br0" timeOffset="48202.49">20383 8542 22111 0,'12'-6'976'0,"-4"2"208"0,2 0-944 0,0 0-240 0,-4 1 0 0,-1 0 0 16,4-1 3072-16,6-3 576 0,15-5 128 0,4-5 0 15,3 0-1648-15,-2 0-336 0,0 2-64 0,-4 2 0 0,-5 5-1264 0,-8 2-240 16,-7 5-48-16,-4 1-16 16,1 4-816-16,-6 2-176 0,-2 2-16 0,-1 3-17184 15</inkml:trace>
  <inkml:trace contextRef="#ctx0" brushRef="#br0" timeOffset="54341.83">23555 15279 0,'0'0'0,"0"0"15,66-7 1,-19-14 0,-8-2-1,-12 4-15,-6-2 16</inkml:trace>
  <inkml:trace contextRef="#ctx1" brushRef="#br0" timeOffset="52503.75">22813 8726 17503 0,'0'0'1552'0,"0"0"-1232"0,0 0-320 0,0 0 0 0,2 1 944 0,-2-1 128 0,1 1 16 0,0 4 16 16,1-1 656-16,-2 4 128 0,1 2 32 0,-1 2 0 16,0 2-384-16,-1 1-80 0,-1 2-16 0,1 2 0 15,0-4-608-15,-2 5-128 0,-1 2-32 0,-1 4 0 16,0 2-208-16,-1 3-32 15,-1 2-16-15,-2 1 0 0,2 0-176 0,-3-3-48 0,2-2 0 0,0-2 0 16,-1 0-192-16,2-4 0 0,1-1 128 0,1-3-128 16,0-3 0-16,3 0 144 0,0 0-144 0,1-5 128 0,2-1 16 0,1-2 0 15,2-1 0-15,0-2 0 0,2-1 112 0,1-1 0 16,4-1 16-16,0-2 0 0,2-1 0 0,3 0 0 16,2-2 0-16,3-1 0 15,3-1-80-15,5 0-32 0,2 0 0 0,2-2 0 0,4 0-32 0,1 0-128 16,3 0 192-16,-1 2-64 0,-2-1-128 0,3-1 192 15,4 1-192-15,2-1 192 0,-6 3-192 0,4 0 0 32,3 2 0-32,3 2 128 0,4 2-128 0,0 2 0 15,3 3 0-15,0-1 0 0,-3 1 0 0,0-2 0 0,-4 1 0 0,0-2 0 16,1 2 0-16,-1-1 0 0,1 1 0 0,-4 1 0 16,-5 0 0-16,-2-1 0 0,-6 2 0 0,-1-2 0 15,0-2 0-15,-2-2 0 0,-1-4 0 0,5-1 0 16,2-1 128-16,-2 0-128 0,-2 1 0 0,0-1 128 15,0 0 32-15,-1-2 0 0,-2 0 0 0,-3 1 0 16,-5-1 16-16,-4 0 0 0,-2 1 0 0,-1 1 0 16,-5-2 96-16,-1 0 32 0,0-1 0 0,-3 0 0 15,-1 0-16-15,-2-3 0 0,0 2 0 0,0-4 0 16,2 1 32-16,0-4 0 0,-1-1 0 0,2-1 0 0,0-1 64 16,0-2 32-16,2-1 0 0,-1-1 0 0,1 1-32 0,-1 0-16 15,2-3 0-15,-1 3 0 0,-4 3-112 0,2-2 0 16,1-3-16-16,-1-4 0 0,0-4-64 0,-3 0-16 15,-1 3 0-15,-2 1 0 0,-2 4-160 0,-1 2 192 16,-2 4-192-16,0 2 192 0,-2 3-192 0,1 3 160 16,-1 0-160-16,-1 3 160 0,4 2-160 0,-3 1 0 15,1 1 0-15,-1 3 0 0,0 2-144 0,-2 4-112 16,-1 1-32-16,-2 6 0 16,-2 6-1248-16,-1 4-240 0</inkml:trace>
  <inkml:trace contextRef="#ctx1" brushRef="#br0" timeOffset="55912.44">11355 9154 6447 0,'6'-13'576'0,"0"0"-576"0,-2 5 0 0,0 1 0 0,-1 0 736 0,1-5 32 16,5-9 16-16,2-13 0 0,3-5 656 0,-3-7 128 15,-4-3 32-15,-5 1 0 0,-5 3 528 0,-7 1 112 16,-3 6 32-16,-5 3 0 0,-2-1-224 0,-7 4-64 16,-7-1 0-16,-1 2 0 0,1 4-384 0,2 2-96 15,-4 2-16-15,-5-1 0 0,-5 2-624 0,1 2-128 0,2 3-32 0,-5 3 0 16,-5 2-384-16,-7 5-96 0,4 3-16 0,-8 6 0 16,-4 5-208-16,-7 5 0 0,-5 5 128 0,-3 7-128 15,2 5 0-15,3 6 0 0,2 7-144 0,7 3 144 16,5 4 0-16,6 0-144 0,6 5 144 0,11-8 0 15,12-8 0-15,0 8-128 0,4 10 128 0,5 9 0 16,6 3 0-16,7 1-128 0,7-1 128 0,6-3 0 16,6-1-128-16,-12-64 128 0,24 96-128 0,-24-96 128 15,53 98 0-15,-53-98-160 0,96 108 160 0,-37-63 0 0,4-7 0 0,4-5 0 16,2-5 0-16,0-5 0 0,-1-2 0 0,-2-6 0 16,2-3 0-16,-1-5 0 0,-7-6 144 0,-2-2-144 15,-1-4 128-15,-3-3-128 0,-2-3 240 0,-1-5-48 16,-2-2 0-16,-2-6 0 0,-5-5 304 0,-4-2 48 15,-1-1 16-15,-5 1 0 0,-2 0-64 0,-3-3-16 16,-2-4 0-16,-1-6 0 0,0-8 16 0,-4-8 0 16,-4 1 0-16,-6-2 0 0,-6 0 0 0,-4 1 0 15,-4 2 0-15,-2 6 0 0,-1 3-176 0,-6-6-48 0,-4-5 0 0,-4-3 0 16,-3 8-128-16,1 6-16 0,-1 7-128 0,2 8 192 16,1 5-192-16,1 7 0 0,1 5 0 0,3 6 0 31,0 6-560-31,2 8-96 0,1 8-32 15,-1 9 0-15,0 10-960 0,0 9-192 0</inkml:trace>
  <inkml:trace contextRef="#ctx1" brushRef="#br0" timeOffset="58152.78">4368 13913 16575 0,'3'-4'1472'0,"0"0"-1168"0,0 1-304 0,0 0 0 0,-1 0 1248 0,4-2 192 0,5-8 32 0,6-5 16 16,9-6 160-16,2-5 16 0,3 4 16 0,0 1 0 15,0 4-576-15,-2 3-112 0,-1 4-32 0,-4 6 0 16,-2 3-448-16,0 5-80 0,-4 5-32 0,-18-6 0 15,0 0-192-15,0 0-32 0,44 65-16 0,-41-38 0 16,-5 8 16-16,-5 5 0 0,-6 6 0 0,-1-2 0 16,0-7-176-16,-4 4 0 0,-3 1 0 0,-3 2 0 0,0-4-320 0,0-4 16 15,1 0 0-15,2-4 0 0,1-4 176 0,-1-3 128 16,2-1-192-16,2-5 192 0,2-2 0 0,2-1 0 16,2-2 192-16,2-3-48 0,4-1 496 0,3-4 80 15,2-2 32-15,3-1 0 0,1-2-48 0,2-2 0 0,3-1 0 16,2 0 0-16,4-1-224 0,2-3-48 0,2 2-16 0,2-2 0 15,1 1-32-15,3 0-16 0,1 1 0 0,1-2 0 16,-1 1-176-16,2-1-48 0,0 2 0 0,-1-3 0 16,1 1 0-16,-4-1 0 0,2 1 0 0,-4-1 0 15,-1 3 32-15,-1-1 0 0,-4 2 0 0,-4 1 0 16,-2 1-32-16,-1 1 0 0,-1 1 0 0,1 2 0 16,-2 3-144-16,-1-2 0 0,-1 3 144 0,-1-1-144 31,1-1-256-16,-1 2-128-15,-1 0-32 0,0 1-18464 0</inkml:trace>
  <inkml:trace contextRef="#ctx1" brushRef="#br0" timeOffset="58442.02">5241 13994 14735 0,'-5'-16'1312'0,"3"11"-1056"0,2 0-256 0,0 2 0 0,3 3 3408 0,0 2 624 0,1 1 128 0,3 1 32 16,-7-4-2944-16,0 0-592 0,0 0-112 0,82 64-32 15,-82-64 128-15,64 48 32 0,-64-48 0 0,68 52 0 16,-68-52-400-16,69 58-80 0,-69-58 0 0,63 51-16 16,-63-51-176-16,55 46 0 0,-55-46 0 0,0 0 0 15,70 69 0-15,-70-69 0 0,0 0 0 0,58 60 0 16,-58-60 0-16,0 0 0 0,0 0 0 0,65 51 0 15,-53-43 0-15,1-1 0 0,0-3 0 0,-1-1 0 16,-2 0-272-16,0-3 16 0,-3 0 0 0,-1 0-14880 16</inkml:trace>
  <inkml:trace contextRef="#ctx1" brushRef="#br0" timeOffset="58660.1">5828 13967 27647 0,'-5'-10'1216'0,"3"6"256"0,-1 1-1168 0,0 2-304 16,1 1 0-16,0 1 0 0,-3 2 1808 0,-2 4 304 16,-4 6 64-16,-7 8 16 0,-6 8-672 0,-3 7-144 15,-1 6-32-15,-2 2 0 0,2 1-880 0,2-2-176 16,2-4-32-16,4-4-16 0,2-2-240 0,4-6 128 16,1-3-128-16,2-3 0 0,1-4 0 0,2-2 0 0,-1-2 0 0,1 0 0 15,1-2-256-15,-2 0-112 16,2-1-16-16,1 2-17600 0</inkml:trace>
  <inkml:trace contextRef="#ctx1" brushRef="#br0" timeOffset="59293.9">6436 13812 23951 0,'-2'-10'1056'0,"2"4"224"0,1 0-1024 0,0 1-256 0,2 0 0 0,0 1 0 0,3-3 1152 0,5-6 192 0,7-5 16 0,8-5 16 16,5-2 304-16,0 4 64 0,1 2 16 0,1 5 0 15,-1 4-864-15,0 3-160 0,-3 7-32 0,-29 0-16 16,0 0-400-16,72 29-80 15,-72-29-16-15,0 0 0 0,38 67 16 0,-38-67 0 16,7 50 0-16,-7-25 0 0,-2 2-208 0,-5 0 144 16,-5 1-144-16,0-2 128 0,-3-1-128 0,1-2 0 0,2-6 0 0,-1-2 128 0,-1 2-128 0,-2-4 0 15,3-2 0-15,1-2 0 0,2-2 176 0,1-2-48 16,2-2-128-16,2-3 192 0,2-1-16 0,3-2-16 16,6-1 0-16,2-5 0 0,6-2-160 0,3 0 0 15,4-2 0-15,5 0 0 16,1 2 0-16,4 1-224 0,0 3 32 0,3 3 0 0,-2 4 0 0,1 1 0 0,-33-1 0 0,59 10 0 15,-59-10 16-15,0 0 16 0,0 0 0 0,71 34 0 16,-71-34 160-16,0 0-208 0,0 0 80 0,31 75 128 16,-33-60 0-16,-2 4 0 0,-6 0 0 0,-5 4 128 15,-5 0 176-15,-6-2 16 0,-1-1 16 0,-4-3 0 16,0 0 16-16,-3-3 0 0,1-3 0 0,-1-1 0 16,1 0 64-16,1-2 16 0,-1 1 0 0,-1-2 0 31,3 1-176-31,0-1-16 0,1 2-16 0,4 1 0 15,2 1-896 1,2 0-176-16</inkml:trace>
  <inkml:trace contextRef="#ctx1" brushRef="#br0" timeOffset="61594.84">14442 14340 3679 0,'1'-2'320'0,"-1"1"-320"0,0 0 0 0,0 1 0 15,0-2 960-15,0 1 128 0,0-2 32 0,-1-3 0 16,2-1 256-16,-1-1 48 0,0 1 16 0,2 0 0 31,1-2 416-31,1 1 96 0,3-1 16 0,1-1 0 0,2 0-256 0,4-1-48 0,3-2-16 0,4-1 0 31,2 2-240-31,1-3-64 0,3 1 0 0,1 2 0 16,0-1-384-16,2 0-96 0,1 2-16 0,0 0 0 0,0 1-304 0,-1 3-64 16,1 1-16-16,-3 2 0 0,-1 4-112 0,-3 0-32 15,-4 4 0-15,-3 2 0 0,-3 4-144 0,-6 2-48 16,-8-12 0-16,0 0 0 0,-5 62-128 0,-11-33 192 16,-6 3-192-16,-4 1 192 0,-1-2-192 0,-4-3-144 15,0-4 144-15,0-1-208 0,0-2 32 0,0-3 16 0,1-1 0 0,5-3 0 16,7-2 160-16,1-4 0 0,3-1 0 0,5-3 0 15,3-1 0-15,6-3 0 0,2 0 128 0,5-3-128 16,3-1 128-16,4-3-128 0,6 0 160 0,2-3-160 16,7 2 0-16,0-2 0 0,4 3 0 0,1 2 0 15,1 3 0-15,0 2 0 0,-2 7 0 0,-2 0 0 16,-31-7 0-16,52 28 0 0,-52-28 0 0,0 0 0 16,0 0 0-16,49 71 176 0,-49-71-48 0,0 0-128 15,-8 70 288-15,-5-44-48 0,-2-1-16 0,-6 1 0 16,-3-2-16-16,-3-5 0 0,1 1 0 0,1-4 0 15,2-2-48-15,1-3-16 0,-1-2 0 0,2-2 0 0,2-3 304 0,5-3 48 16,2-1 16-16,-1-3 0 0,2 1-128 0,1-4-32 16,0 0 0-16,1-1 0 0,2 2-352 15,3-2 0-15,1 2 0 0,3 0-12544 16,2 2-2528-16</inkml:trace>
  <inkml:trace contextRef="#ctx1" brushRef="#br0" timeOffset="61849.21">15220 14485 35007 0,'2'0'3120'0,"0"0"-2496"0,1 2-496 0,2 1-128 0,0-1 912 0,1 1 176 0,1 2 16 0,8 0 16 16,-15-5-400-16,0 0-80 15,65 35 0-15,-65-35-16 0,56 32-112 0,-56-32-32 0,55 29 0 0,-55-29 0 16,55 30-208-16,-55-30-32 0,69 32-16 0,-69-32 0 15,68 29-224-15,-68-29 0 0,55 31 128 0,-55-31-128 16,0 0 0-16,63 34-128 0,-63-34 128 0,0 0-208 16,0 0-160-16,0 0-16 0,58 29-16 0,-53-26-12272 15,-3-1-2432-15</inkml:trace>
  <inkml:trace contextRef="#ctx1" brushRef="#br0" timeOffset="62055.07">15648 14382 36863 0,'-1'-7'1632'0,"1"4"336"0,0 1-1584 0,0 0-384 16,0 2 0-16,0 2 0 0,0-1 1024 0,0 5 128 0,-3 3 32 15,-3 8 0-15,-5 7-256 0,-3 2-48 16,0-3-16-16,-5 5 0 0,-3 3-224 0,-8 4-32 0,1 2-16 0,-1 0 0 16,2-1-336-16,5-2-64 0,3-4 0 0,3-5-16 15,7-3-176-15,2-7-272 0,4-4 64 0,4-2 16 31,1-3-640-31,2-4-112 0,3 0-16 0,1-2-18656 16</inkml:trace>
  <inkml:trace contextRef="#ctx1" brushRef="#br0" timeOffset="62373.25">16071 14182 28559 0,'7'-6'2544'0,"-2"0"-2032"15,0 2-512-15,-3 1 0 0,3 0 480 0,3-2 0 16,5-6 0-16,7-6 0 0,5-2 576 0,5-1 112 16,1 3 32-16,0 6 0 0,0 4 208 0,-3 3 64 15,-2 2 0-15,-1 5 0 0,-1 4-928 0,-24-7-176 16,0 0-48-16,64 44 0 0,-64-44-128 0,0 0-48 16,48 81 0-16,-48-81 0 15,10 75-144-15,-16-39 0 0,-3 0 144 0,-3-5-144 16,-2-3 0-16,-3-1 0 0,0-6 0 0,0-1 128 0,1 0 96 0,1-5 32 0,2-1 0 0,6-3 0 31,3-2 304-31,1-2 64 0,3 0 16 0,3 2 0 16,1-1-256-16,3 2-32 0,3 0-16 0,3 0 0 15,-13-10-336-15,0 0 144 0,0 0-144 0,59 39 0 16,-59-39 0-16,0 0-256 0,76 30 32 0,-76-30 0 16,58 18-544-16,-58-18-96 15,52 13-32-15,-28-7-18480 0</inkml:trace>
  <inkml:trace contextRef="#ctx1" brushRef="#br0" timeOffset="64150.67">7237 13488 12895 0,'0'-20'1152'0,"-1"7"-928"0,0 4-224 0,-1-1 0 16,1 3 1856-16,-1 1 336 0,-2-2 64 0,-2-8 16 0,-5-7 608 0,-6-5 128 16,-5-3 32-16,-8 3 0 0,-5 5-1184 0,-8 8-224 0,-6 2-48 15,-6 7-16-15,-3 3-880 0,-4 3-176 0,1 8-48 0,-3 4 0 16,6 4-176-16,-4 6-32 0,-3 9-16 15,7 3 0-15,13-4 32 0,-1 10 16 0,-5 8 0 0,0 11 0 16,6 10-288-16,5 5 128 0,8-1-128 0,8-1 0 16,4-1 0-16,8 1 0 15,8 4 0-15,8 0 0 0,11 5 0 0,4-6 0 0,8-7 0 0,7-6 0 16,-34-62-320-16,86 109-32 0,-86-109 0 0,105 83 0 16,-44-51-16-16,4-2 0 0,8-4 0 0,-1-5 0 15,-3-7 368-15,5-4 0 0,2-7 0 0,-1-3 128 0,-6-2 128 0,-4-6 32 16,0-4 0-16,-3-3 0 15,-5-4 224-15,-5-3 32 0,-3-5 16 0,1-5 0 16,-1-8 80-16,-5-5 0 0,-4-6 16 0,-9-4 0 0,-6-2 160 0,-6-1 16 16,-8-2 16-16,-6 5 0 0,-3 6-80 0,-8-6 0 15,-8-10-16-15,-8-1 0 0,-4 1-384 0,-6 3-80 16,-2 4-16-16,0 7 0 0,4 9-272 0,2 6 0 16,4 10 0-16,3 3 0 15,2 5-640-15,5 3-64 0,3 7-32 0,1 2 0 16,4 6-688-16,4 7-144 0</inkml:trace>
  <inkml:trace contextRef="#ctx1" brushRef="#br0" timeOffset="64959.61">15079 14148 21183 0,'3'-10'1888'0,"-5"0"-1504"0,0 4-384 0,-1 2 0 0,0-2 2528 0,-3-3 432 15,-2-11 96-15,-11-13 16 0,-6-9-544 0,-10-5-96 16,-8 6-32-16,-5 6 0 16,-4 7-1520-16,-7 7-304 0,-8 6-64 0,-5 7-16 0,-4 7-240 0,-3 2-32 15,0 5-16-15,2 6 0 0,7 4-80 16,-4 11-128-16,-1 7 176 0,6 7-176 0,9 0 144 0,2 8-144 16,3 9 0-16,2 5 144 0,8 10-144 0,7-3 0 0,8-2 0 0,8-4 0 15,6-2 0-15,8 7 0 0,8 7 0 0,11-1 0 16,9-4-272-16,-20-71 64 0,62 117 16 0,-62-117 0 15,87 88-80-15,-34-56-16 0,7-4 0 0,5-9 0 16,6-5 288-16,1-7 0 0,2-3 0 0,0-4 0 16,0-3 0-16,-3-5 192 0,-4-6-16 0,-3-5-16 15,-5-3 224-15,-2-4 32 0,-6-3 16 0,-8-1 0 16,-4 0 288-16,-8-2 64 0,-2-4 16 0,-8 0 0 0,-1-1 64 16,-3 0 16-16,-1-1 0 0,-5 1 0 0,-4 2-112 0,-4-9-32 15,-9-12 0-15,-6-9 0 0,-7-3-224 0,-5-1-32 16,-4 2-16-16,0 5 0 0,2 10-208 0,-3-5-32 15,-5-3-16-15,-4 2 0 32,-2 7-624-32,-4 7-128 0,-2 9-32 0,-10 9 0 15,-4 11-1088-15,-17 8-208 0</inkml:trace>
  <inkml:trace contextRef="#ctx1" brushRef="#br0" timeOffset="65672.7">7011 14604 22111 0,'5'6'1968'0,"-3"-1"-1584"0,3 4-384 16,-2-1 0-16,-1 1 208 0,1 1-32 0,0 4-16 0,-3-14 0 15,11 75 352-15,-5-12 80 0,-5 14 16 0,-2-3 0 0,-3-4-432 0,-3-1-176 16,-2 4 128-16,-1-2-128 0,3-6 128 0,0-3-128 15,1 0 0-15,4-4 128 0,2-4 176 0,2-2 16 0,4 0 16 0,-6-52 0 16,19 91 400-16,-19-91 80 0,29 90 16 0,-29-90 0 16,45 112 0-16,-45-112 0 0,60 106 0 0,-60-106 0 15,66 83-64-15,-66-83-16 0,88 75 0 0,-88-75 0 16,92 62-176-16,-92-62-16 0,107 52-16 0,-44-29 0 16,7-5 32-16,3-5 0 0,5-3 0 0,7-4 0 15,8-5-144-15,4-4-32 0,6 0 0 0,2-6 0 31,2-3-208-31,11-3-64 0,12-4 0 0,-2-2 0 16,-4 0-128-16,1 0 0 0,0 2 0 0,22-3 0 16,21-6 0-16,15 2-224 0,-3 5 48 0,-2 1 16 0,-4 2 16 0,-6 2 0 15,-1 6 0-15,-6 0 0 0,0 2 144 0,-3 2 0 16,-2 1 0-16,-4 3 0 0,-2 7 0 0,-4-3 0 16,-2 3 0-16,-6-1 0 0,-1 1 160 0,-4 3 16 15,-13-3 0-15,3 1 0 0,1-3-48 0,-2 0 0 16,-4 4 0-16,-3-6 0 0,-8-4-128 0,-1 2 192 15,-6 2-192-15,-4 1 192 0,2-2-64 0,-12-5-128 16,-7-2 192-16,-3 0-64 0,-2 0 0 0,-8 0-128 16,-2 1 192-16,-6-2-64 0,-3-2 64 0,-4-3 16 0,-5-1 0 15,-5-4 0-15,-4-1 80 0,-9 0 16 0,-4 0 0 0,-4-2 0 16,-2-3 144-16,-5-3 48 0,-4-2 0 0,-7-1 0 16,-2 5 48-16,-4-5 16 0,-6-4 0 0,-2-1 0 15,-5-1-112-15,-2-2-32 0,0 1 0 0,-4-1 0 16,-1 3-416-16,-3 0 0 0,-3 1 0 0,-4 0-176 31,1 3-672-31,-4 0-144 0,-1 4-32 0,-2 1-12928 0,3 7-2608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9:01:13.93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9T19:02:09.597"/>
    </inkml:context>
  </inkml:definitions>
  <inkml:trace contextRef="#ctx0" brushRef="#br0">8553 9474 8287 0,'-3'-2'736'0,"1"-1"-592"0,1 0-144 0,0 0 0 0,-1 2 944 0,1-2 144 16,-4-4 48-16,0-5 0 0,-4 0 912 0,-2-5 192 16,1 0 48-16,-1 0 0 0,1 0-672 0,0 1-128 0,2 2-16 0,-1-1-16 15,2 1-320-15,-1-1-64 0,-1 1-16 0,1-1 0 16,-1-1-160-16,-1 1-48 0,0 1 0 0,0-2 0 16,1 0-48-16,-3 0-16 0,2-1 0 0,-1 0 0 15,1 1-224-15,-1 1-48 0,0-1-16 0,-1 0 0 16,0 0 0-16,0 0 0 0,1 2 0 0,-2-2 0 15,-2 1-112-15,1-2-32 0,-1 1 0 0,0-1 0 16,-1 0-144-16,1-1-16 0,-2 0-16 0,0-1 0 16,1 4-48-16,-1-4-128 0,1 2 192 0,-4-1-64 15,3 0-128-15,-2 1 192 0,0 0-192 0,-1 0 192 0,0 1-192 16,-3-1 192-16,1 2-192 0,-1 1 192 0,1 1-192 0,-2 0 0 16,1 2 144-16,-2 0-144 0,-2-1 0 0,-1 1 0 15,1 0 0-15,1 1 0 0,5 0 0 0,-3 0 0 16,-1-1 0-16,-1 1 0 0,1 1 0 0,-1 1 0 15,2 1 0-15,0 0 128 0,2 0-128 0,-2 0 0 16,0 1 0-16,0 2 0 0,2 0 0 0,3 1 0 16,-2 0 0-16,-1 1 0 0,0 1 0 0,-1 1 0 15,1 1 0-15,-2 1 128 0,-1-1-128 0,3 2 0 0,-1 1 0 0,1 2 128 16,1 1-128-16,-1 0 0 0,3 0 0 0,-1 2 0 16,1 2 0-16,0 2 0 15,2-1 0-15,0 3 0 0,0 0 0 0,3 1 0 0,0 1 0 0,2-2 0 16,1 2 0-16,2-1 0 0,1-1 0 0,2 2 0 15,1-1 0-15,-1 1 0 0,3 2 0 0,0 1 0 16,1 3 0-16,2-1 0 0,0 2 0 0,0 0 0 16,1 0 0-16,0-1 0 0,1 2 0 0,-2-25 0 15,7 50 0-15,-7-50 0 0,10 52 0 0,-10-52 0 16,12 52 0-16,-12-52 0 0,15 57 0 0,-15-57 0 0,14 54 0 0,-14-54 0 16,14 53 0-16,-14-53 128 0,17 51-128 0,-17-51 128 15,15 50-128-15,-15-50 128 0,19 53-128 0,-19-53 128 16,15 51-128-16,-15-51 128 0,16 51-128 0,-16-51 128 15,18 61-128-15,-18-61 128 0,17 62-128 0,-17-62 0 16,16 66 128-16,-16-66-128 0,14 60 0 0,-14-60 144 16,12 59-144-16,-12-59 0 0,12 57 160 0,-12-57-160 15,15 57 128-15,-15-57-128 0,14 53 128 0,-14-53-128 16,17 53 0-16,-17-53 128 0,22 58-128 0,-22-58 0 0,25 60 0 16,-25-60 128-16,27 60 752 0,-27-60 144 0,29 58 16 0,-29-58 16 31,32 54-1632-31,-32-54-336 0,31 52-64 0,-31-52-16 0,31 51 800 0,-31-51 192 0,29 54 0 0,-29-54 0 15,30 56 0-15,-30-56 0 16,30 57 0-16,-30-57 0 0,34 59 0 0,-34-59 0 0,35 58 128 0,-35-58-128 16,38 58 0-16,-38-58 0 0,37 58 0 0,-37-58 0 15,35 54 128-15,-35-54-128 0,38 50 0 0,-38-50 0 16,0 0 0-16,51 65 0 0,-51-65 0 0,0 0 0 16,51 68 128-16,-51-68-128 0,0 0 0 0,47 68 0 0,-47-68 128 0,35 54-128 15,-35-54 0-15,35 53 0 16,-35-53 0-16,38 53 0 0,-38-53 128 0,36 51-128 0,-36-51 0 0,34 50 0 15,-34-50 0-15,32 53 0 0,-32-53 128 0,33 49-128 16,-33-49 0-16,32 51 0 0,-32-51 0 0,0 0 0 16,47 71 0-16,-47-71 0 0,0 0 128 0,43 66-128 15,-43-66 0-15,0 0 0 0,43 62 0 0,-43-62 0 16,0 0 128-16,49 68-128 0,-49-68 0 0,0 0 0 16,53 71 0-16,-53-71 0 0,32 48 128 0,-32-48-128 0,37 49 0 0,-37-49 0 15,35 48 0-15,-35-48 0 0,0 0 0 0,52 69 0 16,-52-69 128-16,0 0-128 0,55 71 0 0,-55-71 0 15,0 0 0-15,54 68 0 0,-54-68 0 0,0 0 0 16,59 68 0-16,-59-68 0 0,0 0 0 0,64 72 0 16,-64-72 128-16,0 0-128 0,62 70 0 0,-62-70 0 31,0 0 0-31,68 70 0 0,-68-70 0 0,48 45 0 16,-48-45 0-16,0 0 0 0,69 61 0 0,-69-61 0 15,0 0 128-15,71 57-128 0,-71-57 0 0,0 0 0 16,69 60 0-16,-69-60 0 0,0 0 0 0,66 59 0 0,-66-59 0 15,50 44 0-15,-50-44 0 0,0 0 0 0,71 66 0 0,-71-66 0 16,0 0 0-16,67 64 0 0,-67-64 0 0,0 0 0 16,70 66 0-16,-70-66 0 0,49 43 0 0,-49-43 0 15,49 42 0-15,-49-42 0 0,0 0 128 0,73 58-128 16,-73-58 0-16,0 0 0 0,66 55 0 0,-66-55 0 16,0 0 0-16,69 64 0 0,-69-64 128 0,0 0-128 15,72 63 0-15,-72-63 0 0,0 0 0 0,67 60 0 16,-67-60 128-16,0 0-128 0,62 59 0 0,-62-59 0 15,0 0 0-15,0 0 0 0,70 59 128 0,-70-59-128 16,53 43 0-16,-53-43 0 0,55 42 0 0,-55-42 0 0,52 41 0 0,-52-41 0 16,0 0 0-16,76 58 0 0,-76-58 0 0,0 0 0 15,71 56 0-15,-71-56 0 0,0 0 0 0,73 58 0 16,-73-58 128-16,0 0-128 0,72 58 0 0,-72-58 0 16,0 0 0-16,74 51 0 0,-74-51 0 0,0 0 0 15,76 51 0-15,-76-51 0 0,0 0 0 0,69 48 0 16,-69-48 0-16,0 0 0 0,82 55 0 0,-82-55 0 15,57 38 0-15,-57-38 0 0,55 37 0 0,-55-37 0 16,55 38 0-16,-55-38 0 0,56 40 0 0,-56-40 0 16,0 0 0-16,77 56 0 0,-77-56 0 0,0 0 0 0,76 47 0 0,-76-47 0 15,0 0 0-15,79 42 0 0,-79-42 0 0,0 0 0 16,89 44 0-16,-89-44 0 0,65 31 128 0,-65-31-128 16,64 34 0-16,-64-34 0 15,66 35 0-15,-66-35 0 0,0 0 0 0,78 46 0 0,-78-46 0 0,0 0 0 16,86 52 0-16,-86-52 0 0,0 0 0 0,83 45 0 15,-83-45 0-15,0 0 0 0,88 42 0 0,-88-42 0 16,59 29 0-16,-59-29 0 0,60 24 0 0,-60-24 0 16,0 0 0-16,83 31 0 0,-83-31 0 0,0 0 0 0,76 27 128 15,-76-27-128-15,0 0 128 0,67 21-128 16,-67-21 192-16,0 0-192 0,0 0 192 0,69 15-64 0,-69-15 0 16,0 0-128-16,0 0 208 0,56 0-64 15,-43-3-16-15,-3-1 0 0,1 1 32 0,-4-2 0 0,0-1 0 0,0-1 0 16,-1 0 32-16,-2-1 16 0,1-1 0 0,-3-1 0 15,1-1 16-15,-1 1 0 0,0 1 0 0,-2 0 0 16,2-4-16-16,-2-3 0 0,-2-1 0 0,1 0 0 16,0 0-32-16,-2 2-16 0,0-2 0 0,0 0 0 15,0 1 16-15,0 0 0 0,1-1 0 0,-1-2 0 16,-1-2 16-16,-1-2 16 0,1 1 0 0,0-2 0 0,-2 1-48 16,1-1-16-16,-3 2 0 0,1-1 0 0,0-1 0 0,-1 0 0 15,-1 0 0-15,1-3 0 0,-2 0-144 0,2-1 160 16,-2 1-160-16,1-1 160 0,-1 1-160 0,0-3 0 15,2 2 0-15,-2-2 128 16,2 2-128-16,-4-1 0 0,-2-5 0 0,-1-3 0 0,-2 3 0 0,-2-3 0 16,0 2 0-16,-1 0 0 0,-1 2 0 0,-1-2 0 15,3-1 0-15,-3 1 0 0,3 3 0 0,-1 2 0 16,0 0 0-16,-1-1 0 0,0 0 0 0,-3-4 0 0,-3-5 0 16,-1-1 0-16,1 2 0 0,0 1 0 0,-1-1 0 0,-1 0 0 15,1 1 0-15,0 0 0 0,1-2 128 0,0 1-128 16,2 5 0-16,-1 0 0 0,0 1 0 0,-1-1 128 15,-2 2-128-15,0-6 0 0,-7-2 144 0,0-2-144 16,-1 2 128-16,-1 2-128 0,1 1 160 0,-1 1-160 16,0-1 192-16,-2 0-48 0,4-2-16 0,2 0 0 15,1 3-128-15,2-1 192 0,3 4-192 0,-5-3 192 16,-1-1-192-16,1-1 160 0,0 1-160 0,-1-1 160 16,-1-2-160-16,0 2 128 15,-2 2-128-15,0-1 128 0,3 1-128 0,-1 1 160 0,1-2-160 0,1 4 160 0,4-1-160 0,1 0 160 16,-1 1-160-16,0-2 160 0,-2-2-160 0,-2-1 192 15,1 0-192-15,-2-2 192 0,-2 1 240 0,1-1 48 16,0 2 16-16,-1 1 0 0,0 2-368 0,2 1-128 16,3 2 0-16,-2-2 0 0,1-3 0 0,2 2 0 15,3 2 0-15,-1-4 0 16,-3-2 0-16,-3-4 0 0,-1 1 0 0,-1 0 0 0,1 1 0 0,0 0 0 16,-1 0 0-16,1 1 0 0,3 4 0 0,0-1 0 15,1 0 0-15,0 2 0 0,3-1 0 0,-2 0 0 0,1-4 0 16,-2-1 0-16,0-3 0 0,0 1 0 0,-1-1 0 0,-1-1 0 15,-1-1 0-15,0 3 0 0,1 2 0 0,2 2 0 16,4 4 0-16,-1 0 0 0,1 2 0 0,-2-5 0 31,-5-4 0-31,-3-3 0 0,-1-1 0 0,-2 1 0 16,-1 0 0-16,3 3 0 0,-1-2 0 0,0 0 0 16,1 3 0-16,-1 0 0 0,-1 0 0 0,5 6 0 15,4 5 0-15,-3-4 0 0,-6-5 0 0,-2-2 0 16,0 0 0-16,-1 1 0 0,4 5 0 0,0-2 0 15,4 2 0-15,1 1 0 0,0 0 0 0,0 3 0 0,2 4 0 16,-1 2 0-16,4 2 0 0,-4 0 0 0,1 1 0 0,-3 1 0 16,-2 1 0-16,-1 0 0 0,1 3 0 0,-1 2 0 15,-3 2 0-15,0 3 0 16,-3 3-1568-16,-3 3-304 0,-3 5-64 0,-6 10-22320 16</inkml:trace>
  <inkml:trace contextRef="#ctx0" brushRef="#br0" timeOffset="1807.5">10688 7966 7359 0,'-2'4'656'0,"-3"0"-528"0,1 2-128 0,1-2 0 0,1 0 1296 0,-4 3 240 15,-4 4 32-15,-6 9 16 0,-3 7 912 0,-4 3 192 16,0-2 48-16,2 0 0 16,2-2-1136-16,0-4-208 0,4 0-48 0,-1-6-16 0,2 0-592 0,3-2-112 15,1 0-32-15,3-1 0 0,1 0-592 0,2-3-192 16,1 2 0-16,2 1-12864 0</inkml:trace>
  <inkml:trace contextRef="#ctx0" brushRef="#br0" timeOffset="4355.79">14520 10174 19343 0,'0'1'1728'0,"0"-1"-1392"0,0 0-336 0,0 0 0 0,1 0 768 0,-1 0 96 16,-1 0 16-16,1 0 0 0,0 0 1824 0,1-1 368 15,2-1 80-15,0 1 16 0,-1-2-1344 0,3 0-272 16,-1-1-48-16,2-2-16 16,-1 1-704-16,1-4-144 0,2-1-16 0,-1-1-16 0,2 0-176 0,-1-3-48 15,2-1 0-15,0-2 0 0,0 1-16 0,-1-3-16 16,0-2 0-16,0 1 0 0,-1 0 32 0,-2 2 0 16,0 0 0-16,-1 2 0 0,0 1-48 0,-3 0 0 0,3 0 0 0,-3 2 0 15,0 3 0-15,-1 0 0 0,1 3 0 0,-2 3 0 16,0 3-32-16,-2 1-16 0,1 1 0 0,-2 3 0 15,0 2-96-15,2 2-32 0,-2 4 0 0,-1 2 0 16,2 3-160-16,1 1 0 0,-1 5 0 0,2 2 0 16,0 2 0-16,0 0 0 0,2 1 0 0,-1-2 0 15,1-1-128-15,-2-25 128 0,4 50-160 0,-3-26 160 16,1-3-160-16,-1 0 160 0,-1-3-160 0,0 1 160 16,-1-2 0-16,-1 0 0 0,1-2-128 0,-2-1 128 0,2-1 0 15,-2-2 0 1,1-1 0-16,1-1 0 0,0-4 0 0,1 1 0 0,0-2 0 0,0-1 0 0,0-2-144 0,0-1 16 15,0 0 0-15,0-1 0 16,1 0-528-16,-1-1-112 0,1-1 0 0,1 2-13088 16,-4-2-2608-16</inkml:trace>
  <inkml:trace contextRef="#ctx0" brushRef="#br0" timeOffset="9698.99">16908 8341 7311 0,'12'-1'144'0,"-4"-1"48"0,-2 2 0 0,-3-1 32 0,-2 1-224 0,3-1 0 0,8-2 0 0,-12 3 0 0,45-9 3904 0,-17 2 720 16,3-1 160-16,0-3 16 0,0-1-1408 0,-1-2-272 15,-3 0-64-15,1-2-16 0,2 1-1376 0,1-3-256 16,4-1-64-16,2 1-16 0,-3 4-816 0,-2 0-176 16,-2 2-16-16,0 5-16 15,-4 3-112-15,-26 4 0 0,43 1-16 0,-43-1 0 0,0 0 80 0,0 0 0 16,0 0 16-16,41 65 0 0,-44-41-16 0,-3 5 0 0,-4 5 0 15,-1 4 0-15,-2 4 160 0,-1 2 32 0,0 1 0 0,0 0 0 16,3 0-16-16,-1-1 0 0,2-1 0 0,2-4 0 16,1-5-64-16,1-1-16 0,1 0 0 0,0-1 0 15,1-3-48-15,4-29-16 0,-6 47 0 0,6-47 0 16,-2 38-48-16,2-38-16 0,0 0 0 0,0 45 0 16,0-45-224-16,0 0 144 0,0 0-144 0,0 0 128 0,0 0-128 0,0 0-272 15,0 0 64-15,0 0 16 16,0 0-608-16,0 0-112 0,0 0-32 0,0 0 0 15,0 0-224-15,0 0-48 0,4-10-16 0,-7 0-18176 16</inkml:trace>
  <inkml:trace contextRef="#ctx0" brushRef="#br0" timeOffset="9890.04">17115 8791 29951 0,'-3'-3'656'0,"1"0"144"0,2 0 32 0,2 2 0 0,1-1-672 0,1 1-160 0,1-1 0 0,4 0 0 16,-9 2 2560-16,0 0 496 0,64-13 80 0,-64 13 32 31,66-9-1824-31,-66 9-352 0,68-7-80 0,-68 7-16 16,65-7-160-16,-65 7-32 0,68-5-16 0,-68 5 0 15,60-5-256-15,-60 5-48 0,50 0-16 0,-50 0 0 16,0 0-368-16,58 3-208 0,-58-3 16 0,0 0 16 31,0 0-720-31,0 0-128 0,58 16-48 0,-58-16-19088 0</inkml:trace>
  <inkml:trace contextRef="#ctx0" brushRef="#br0" timeOffset="10161.7">18020 8668 31327 0,'0'0'1392'0,"0"0"272"0,0 0-1328 0,0 0-336 16,0 0 0-16,0 0 0 0,0 0 1616 0,57 24 256 0,-57-24 48 0,0 0 16 15,73 38-368-15,-73-38-80 16,57 31-16-16,-57-31 0 0,53 28-640 0,-53-28-144 0,53 30-32 0,-53-30 0 16,0 0-272-16,67 38-64 0,-67-38-16 0,0 0 0 15,0 0-304-15,58 35 0 0,-58-35 128 0,0 0-128 32,0 0-320-32,0 0-112 0,0 0-16 0,52 29-16 15,-52-29-352-15,0 0-64 0,0 0-16 0,0 0-12032 0,0 0-2432 0</inkml:trace>
  <inkml:trace contextRef="#ctx0" brushRef="#br0" timeOffset="10351.36">18351 8665 24879 0,'-13'4'2208'0,"7"-3"-1760"16,1 2-448-16,0 0 0 0,3 0 2656 0,-1 0 448 16,0 2 96-16,-1 3 0 0,-5 3-1216 0,-1 6-256 15,-1 1-64-15,-2 3 0 0,1-1-672 0,2-2-144 16,0 1-16-16,0-4-16 0,0-1-320 0,2-1-64 15,-1-3-16-15,2 0 0 0,-4-2-416 0,1 0-256 16,0-3 48-16,0 1 0 16,-1 1-848-16,-3-1-160 0</inkml:trace>
  <inkml:trace contextRef="#ctx0" brushRef="#br0" timeOffset="10779.08">18985 8437 24879 0,'6'-7'1088'0,"-4"4"256"0,3-1-1088 0,-3 0-256 0,1 1 0 0,-1 0 0 0,1 1 2336 0,1-6 416 15,4-1 64-15,2-6 32 0,1-1-656 0,2-1-128 16,-2-2-16-16,1-1-16 0,0 1-1136 0,1-1-240 16,1 0-32-16,2 0-16 0,-1 1-96 0,0 0 0 0,-4 2-16 0,-3 2 0 15,-1 2-176-15,-2 2-16 16,-4 2-16-16,0 2 0 0,-1 3 80 0,0 1 16 0,-1 3 0 0,-2 1 0 16,0 5-192-16,-1 3-16 0,0 2-16 0,0 4 0 15,-2 5-160-15,0 1 0 0,2 3 144 0,-2 0-144 16,2 3 0-16,0 6 0 0,-2 6 0 0,2 1 128 15,1-1-128-15,0-2 0 0,1 1 0 0,2-38 0 16,-2 67 0-16,2-67 0 0,0 53 0 0,0-53 0 16,2 43 0-16,-2-43 0 0,0 0 0 0,5 48 0 15,-5-48-144-15,0 0 144 0,0 0-160 0,0 0 160 16,0 0-624-16,14 48-16 0,-14-48-16 16,0 0 0-16,0 0-432 0,0 0-96 0,0 0-16 0,0 0-18448 15</inkml:trace>
  <inkml:trace contextRef="#ctx0" brushRef="#br0" timeOffset="11001.02">18821 8817 40543 0,'0'0'1792'0,"0"0"384"0,47 2-1744 0,-47-2-432 0,0 0 0 0,0 0 0 15,38-4 736-15,-38 4 64 0,59-6 16 0,-9-1 0 16,6 0 304-16,-4 0 64 0,-6 0 16 0,-4 1 0 15,-4 0-400-15,-38 6-80 0,64-8-16 0,-64 8 0 16,51-4-320-16,-51 4-80 0,0 0-16 0,56-2 0 16,-56 2-288-16,0 0 0 0,0 0-176 0,0 0 176 31,52 9-880-31,-52-9-64 0,0 0-16 0,0 0-13568 0,0 0-2736 0</inkml:trace>
  <inkml:trace contextRef="#ctx0" brushRef="#br0" timeOffset="11365.83">20502 8645 31327 0,'0'0'2784'0,"0"0"-2224"0,0 0-560 0,0 0 0 16,0 0 608-16,0 0 16 0,52-8 0 0,-52 8 0 15,61-13 1232-15,-23 6 256 0,-1 0 64 0,-37 7 0 16,69-12-1344-16,-69 12-256 0,61-9-48 0,-61 9-16 16,51-6-256-16,-51 6-48 0,0 0-16 0,65-2 0 0,-65 2-368 0,0 0-80 15,55 3 0-15,-55-3-19008 16</inkml:trace>
  <inkml:trace contextRef="#ctx0" brushRef="#br0" timeOffset="11556.46">20728 8802 26719 0,'0'0'1184'0,"0"0"240"0,0 0-1136 0,0 0-288 0,0 0 0 0,48-2 0 16,-48 2 2336-16,0 0 416 0,52-7 64 0,-52 7 32 16,70-9-1744-16,-70 9-336 15,67-10-80-15,-67 10-8208 16,61-13-1632-16,-34-1-336 0</inkml:trace>
  <inkml:trace contextRef="#ctx0" brushRef="#br0" timeOffset="11953.78">21533 8282 33167 0,'0'-1'2944'0,"0"-4"-2352"16,2 3-464-16,1 0-128 0,-1 1 480 0,1-2 80 0,3-3 16 0,1-4 0 31,6-1 976-31,4-2 208 0,0-1 32 0,2 3 16 0,3 0-1072 0,0-1-224 0,-1 2-32 0,2 0-16 16,1 1-144-16,0 0-48 0,0-1 0 0,-1 2 0 16,-2-1-16-16,-1 2 0 0,-2 0 0 15,-1 0 0-15,0 1-32 0,-3 1-16 0,-14 5 0 0,30-9 0 16,-30 9-16-16,31-5-16 0,-31 5 0 0,0 0 0 31,0 0 16-31,0 0 0 0,0 0 0 0,0 0 0 16,0 0-64-16,43 45 0 0,-43-45 0 0,0 0 0 15,2 55-128-15,-2-55 160 0,-3 56-160 0,3-56 160 0,-6 74-160 0,2-36 0 16,0 3 0-16,0-1 128 0,2 1-128 0,2-41 0 16,-3 72 0-16,3-72 0 0,0 62 0 0,0-62 0 15,7 55 0-15,-7-55 0 0,3 49 0 0,-3-49 0 16,2 43 128-16,-2-43-128 15,0 0-352-15,-3 51-96 0,3-51-32 0,0 0 0 16,-9 43-480-16,9-43-112 0,0 0-16 0,-11 34-12080 16,11-34-2416-16</inkml:trace>
  <inkml:trace contextRef="#ctx0" brushRef="#br0" timeOffset="12128.41">21607 8665 43311 0,'4'-2'3840'0,"3"1"-3072"0,-7 1-608 0,0 0-160 16,0 0 256-16,45 0 32 0,-45 0 0 0,67-4 0 16,-9-2 448-16,7-1 96 0,-3 0 0 0,-2 0 16 15,-2 0-496-15,-7-2-96 0,-6 2-32 0,-45 7-14400 16,64-7-2880-16</inkml:trace>
  <inkml:trace contextRef="#ctx0" brushRef="#br0" timeOffset="15696.08">16198 11633 19343 0,'4'-3'1728'0,"-1"0"-1392"0,0 2-336 0,-5 0 0 16,-1 1 1344-16,1 0 208 0,2-2 48 0,2-1 0 0,3 3 1216 0,-3 5 256 15,-2 4 64-15,0 6 0 16,-1 3-1392-16,-3 5-272 0,0 5-48 0,-3 6-16 15,-1 8-768-15,-1 3-144 0,-4 5-48 0,-3 2 0 0,1 2-32 0,-1-3-16 16,2-5 0-16,-1 2 0 0,-2 0-32 0,0-1-16 16,0-5 0-16,0 2 0 0,-2 0 0 0,-2-2 0 15,1 1 0-15,1-7 0 0,0-3 32 0,1-6 0 16,2-3 0-16,2-5 0 0,3-2-16 0,1-2 0 16,2-3 0-16,1-3 0 15,2 1-224-15,2-5-144 0,1 1 192 0,2-3-192 0,0 0 0 0,1-3-352 0,0-2 48 0,2-1 16 31,2 1-704-31,2-6-144 0,0 1-16 0,3-2-12688 0,2-3-2544 0</inkml:trace>
  <inkml:trace contextRef="#ctx0" brushRef="#br0" timeOffset="16044.1">16143 11855 34095 0,'-2'-13'1504'0,"2"7"320"0,2 2-1456 0,1 0-368 0,-1 3 0 0,1-1 0 0,0 2 0 0,3-1 0 16,2-1-192-16,1 2 64 0,-9 0 1504 0,0 0 304 16,0 0 64-16,0 0 16 15,0 0-672-15,33 57-128 0,-33-57-16 0,10 49-16 0,-10-49-224 0,15 62-64 16,-15-62 0-16,18 64 0 0,-18-64-96 0,24 64-32 16,-24-64 0-16,31 58 0 0,-31-58-128 0,40 53-16 15,-40-53-16-15,45 48 0 0,-45-48 48 0,51 50 16 16,-51-50 0-16,56 49 0 0,-56-49-32 0,54 48-16 15,-54-48 0-15,0 0 0 16,59 61-48-16,-59-61 0 0,0 0 0 0,40 45 0 0,-40-45-96 0,0 0-32 0,0 0 0 0,0 0 0 16,0 0-192-16,43 47 128 0,-41-44-128 0,-1-2 0 15,-1-1-128-15,-4 0-128 0,0-1-32 0,-2-4 0 32,0 1-704-32,-2-2-144 0,-2 1-16 0,-3-4-16 15,2 2-112-15,-7-3-32 0,-5 0 0 0,8 2-18880 0</inkml:trace>
  <inkml:trace contextRef="#ctx0" brushRef="#br0" timeOffset="16265.35">15992 12373 35935 0,'2'0'1600'16,"0"0"320"-16,-1 0-1536 0,5 0-384 0,1 0 0 0,0 2 0 0,1-2 1296 0,-8 0 192 31,0 0 48-31,71 3 0 0,-71-3-272 0,79 0-48 0,-36 0-16 0,0-2 0 0,1-1-144 0,0 0-32 16,-2-1 0-16,1 0 0 0,-2-2-128 0,-5 2-48 15,-3-2 0-15,-5 2 0 0,-2-1-352 0,-5 0-80 32,-4 1-16-32,-3 0 0 0,-6 0-400 0,-2 1 128 15,-2 1-128-15,-2 1 0 16,-1 1-496-16,-2 0-176 0,-2 1-32 0,-1 1-16 16,-2 1-1072-16,-3-1-192 0</inkml:trace>
  <inkml:trace contextRef="#ctx0" brushRef="#br0" timeOffset="16613.59">17058 12492 20271 0,'-3'3'1792'0,"2"-2"-1424"16,-1 1-368-16,4-1 0 0,-1 2 2416 0,-1-2 400 16,0 4 96-16,-1 2 16 0,2 1-128 0,-2 1-32 15,1-1 0-15,0 1 0 0,1-4-1632 0,2-1-336 16,0 1-64-16,0-4-16 0,0 0-64 0,-1-1-16 16,3 0 0-16,-1-2 0 0,-1 0-48 0,0-1-16 15,-1-1 0-15,0-1 0 0,-1-1-32 0,-1 0-16 16,2-1 0-16,-4 0 0 0,1 0-96 0,-2 1-32 15,0 1 0-15,0-1 0 0,-1 3-192 0,0-1-32 0,0 0-16 0,-2 2 0 16,2 1-160-16,-2 2 0 0,0-1-192 0,2 2 192 31,0 1-896-31,1-2-48 0,0 2-16 0,0-2-13664 0,3 2-2736 0</inkml:trace>
  <inkml:trace contextRef="#ctx0" brushRef="#br0" timeOffset="17120.84">17884 11747 28559 0,'5'-1'1264'0,"-4"0"272"0,-1 1-1232 0,0 0-304 0,2 0 0 0,-2 0 0 0,1 1 1888 0,-1 0 320 0,0 4 64 0,0-5 16 15,0 0-496-15,0 0-112 0,6 49-16 0,-6-49 0 16,0 0-704-16,9 69-160 0,-9-69-32 0,9 58 0 0,-9-58-144 0,10 65-48 31,-10-65 0-31,11 65 0 0,-11-65-128 0,11 60-16 0,-11-60-16 0,9 53 0 16,-9-53-96-16,7 48-32 0,-7-48 0 0,6 48 0 0,-6-48 16 0,0 0 0 16,5 53 0-16,-5-53 0 0,0 0-48 0,2 50 0 15,-2-50 0-15,0 0 0 0,0 0-112 0,4 50-16 16,-4-50-128-16,0 0 192 0,0 0-192 0,0 0 0 15,0 0 0-15,0 0 0 0,0 0-160 0,0 0-80 16,0 0-16-16,0 0 0 16,0 0-736-16,0 0-160 0,0 0-16 0,0 0-16 15,10-7-352-15,-10-6-80 0</inkml:trace>
  <inkml:trace contextRef="#ctx0" brushRef="#br0" timeOffset="17390.91">17500 11688 32255 0,'-7'-8'1424'0,"6"3"304"15,1 3-1392-15,1-1-336 16,2 1 0-16,1 1 0 0,3 0 448 0,7-2 0 0,9 0 16 0,10-3 0 0,9 2 1424 0,2 1 288 16,1 0 48-16,0 2 16 31,-1 1-992-31,3 3-192 0,-4-3-32 0,0 1-16 0,-2-1-176 15,0-1-16-15,-2-1-16 0,1 1 0 0,-2 0-192 0,-1-2-32 16,-2 0-16-16,-1 1 0 0,-2 1-208 0,-3 0-32 16,-4-1-16-16,-25 2 0 0,44 0-128 0,-26 0-32 15,-18 0 0-15,0 0 0 0,37 2-144 0,-29-2 0 16,-3 1-160-16,-3-1 160 16,0 3-960-16,-2 0-80 0,-3 0-32 0,-4 2 0 15,-3 2-528-15,-5 3-128 0</inkml:trace>
  <inkml:trace contextRef="#ctx0" brushRef="#br0" timeOffset="17691.75">17663 12280 33167 0,'1'3'2944'16,"2"-2"-2352"-16,1 2-464 0,2-1-128 0,-1-1 1248 0,3 0 224 15,-8-1 64-15,0 0 0 0,62 17-80 0,-62-17-16 16,69 16 0-16,-69-16 0 0,69 14-192 0,-69-14-32 15,62 10-16-15,-62-10 0 0,60 7-288 0,-60-7-48 16,60 6-16-16,-60-6 0 0,65 0-80 0,-29-3-32 16,0 0 0-16,1 0 0 0,0-1-64 0,-2 0-16 15,2-2 0-15,0 0 0 0,-2 1 80 0,-1 0 16 16,-2 0 0-16,-32 5 0 0,54-9-608 0,-54 9-96 16,44-7-48-16,-44 7 0 0,37-5 0 0,-37 5 0 15,0 0 0-15,0 0 0 16,33-3-592-16,-27 3-112 0,-2-2-32 0,1 2 0 15,-1 0-752-15,-1 0-160 0,-1 0-16 0,-2 2-16 16,0 1-176-16,-9 1-16 0</inkml:trace>
  <inkml:trace contextRef="#ctx0" brushRef="#br0" timeOffset="19675.47">20104 12022 37775 0,'1'2'3360'0,"1"0"-2688"0,0 1-544 0,0-2-128 0,1 0 320 0,1 1 16 15,3 2 16-15,-7-4 0 0,0 0 256 0,56 21 48 16,-56-21 16-16,51 10 0 0,-51-10-352 0,57 4-64 16,-26-4 0-16,3 0-16 0,1-1-240 0,-4 0 0 0,-4 1 0 0,0-2-160 31,-27 2-1024-31,55 3-208 0</inkml:trace>
  <inkml:trace contextRef="#ctx0" brushRef="#br0" timeOffset="19818.45">20084 12450 39615 0,'20'-12'1760'0,"-8"8"352"15,-12 4-1680-15,33-7-432 0,-20 3 0 0,-2 0 0 0,6-2 0 0,13-3 0 16,12-6 0-16,13-2 0 0,7-3 160 0,5 2 96 15,7 1 32-15,-10 3 0 0,-20 4-288 0</inkml:trace>
  <inkml:trace contextRef="#ctx0" brushRef="#br0" timeOffset="20188.87">21997 11456 21183 0,'-9'-18'944'0,"5"10"192"0,1 1-912 0,0 1-224 0,0 2 0 0,2 2 0 0,-2 1 2112 0,0-2 368 16,-1 3 80-16,-1 6 0 0,-3 4 352 0,1 6 64 16,0 9 16-16,0 4 0 15,-1 5-1904-15,1 4-384 0,-3 3-80 0,0 6-16 0,-3 5-256 0,-1 2-48 16,-3 1-16-16,0-1 0 16,2-1-288-16,1-6 0 0,1-5 128 0,2-5-128 15,2-2 0-15,1-5 0 0,-1-5 0 0,2-3 0 16,1-4 0-16,-1-1-192 0,0-2 16 0,2-2 16 31,-2-3-656-31,8-4-128 0</inkml:trace>
  <inkml:trace contextRef="#ctx0" brushRef="#br0" timeOffset="20453.66">21877 11572 40543 0,'2'-1'1792'0,"1"1"384"0,0 1-1744 0,1 1-432 0,1 1 0 0,-1-1 0 0,-4-2 576 0,0 0 48 32,0 0 0-32,63 61 0 0,-63-61 16 0,58 59 16 15,-58-59 0-15,60 68 0 0,-60-68-112 0,60 68-32 16,-60-68 0-16,55 62 0 0,-55-62-272 0,53 51-64 16,-53-51-16-16,46 42 0 0,-46-42-16 0,0 0 0 15,64 46 0-15,-64-46 0 0,0 0-144 0,0 0 0 16,58 41 0-16,-58-41 0 15,0 0-704-15,0 0 0 0,0 0-16 0,0 0 0 16,0 0-480-16,0 0-80 0,0 0-32 0,-17 19-17520 0</inkml:trace>
  <inkml:trace contextRef="#ctx0" brushRef="#br0" timeOffset="20660.16">21751 11948 16575 0,'-11'-3'1472'0,"6"2"-1168"0,4 1-304 0,1 0 0 16,3 0 5056-16,0 0 960 0,-3 0 192 0,0 0 48 15,0 0-3968-15,69 7-800 0,-69-7-144 0,85 4-48 16,-40-2-112-16,0-2-32 0,-1 0 0 0,0 0 0 16,-2-2-448-16,-3-1-80 0,-39 3-32 0,70-1 0 15,-70 1-336-15,60-2-80 0,-60 2-16 0,48 0 0 0,-48 0-384 0,0 0-80 16,47 5-16-16,-47-5 0 16,0 0-832-16,0 0-160 0,0 0-32 0,0 0-19296 15</inkml:trace>
  <inkml:trace contextRef="#ctx0" brushRef="#br0" timeOffset="22745.22">16776 12886 2751 0,'-6'0'256'0,"3"0"-256"0,6 2 0 0,-2-2 0 0,-2 0 592 0,-1 0 80 16,0 1 16-16,-1 2 0 0,1 0 496 0,0 1 96 15,0-1 32-15,1 1 0 0,1 2 80 0,0-2 16 16,1 1 0-16,2 1 0 0,-2 1 96 0,2 2 32 16,0 1 0-16,1-1 0 0,1 4 16 0,-4-2 16 15,-2-2 0-15,1 2 0 0,4-1-544 0,1 6-128 16,-5-16 0-16,0 0-16 0,0 0-432 0,16 86-64 16,-17-66-32-16,1-20 0 0,0 0-352 0,0 0 144 15,7 73-144-15,-10-57 0 0,3 1 0 0,-2-2 0 16,1-1 0-16,1-1 0 0,0-2 0 0,-1 1 0 0,1-3 0 0,2 0 0 15,5-2 0-15,-5-1 0 0,-5-2 0 0,3 0 0 16,3 0 448-16,0-1 16 0,-2-1 16 0,-1-1 0 16,2 0 224-16,-1-1 32 0,-1 0 16 0,1 0 0 15,1-1-96-15,1 0-16 0,-1-1 0 0,1 1 0 16,1-1-160-16,1 0-32 0,2-1-16 0,1-2 0 16,1 1-112-16,1 0-32 0,1 0 0 0,0 0 0 15,5-2-32-15,-1-1-16 0,2 1 0 0,2-1 0 0,0 1-64 0,1 1-16 16,4 1 0-16,4-2 0 0,5 3-32 0,1 0 0 15,0 0 0-15,-3 2 0 0,-3 0-128 0,-1-1 192 16,-3 2-192-16,0-1 192 16,-3 1-192-16,2-2 160 0,-2 2-160 0,0-2 160 0,-1 0-32 0,1 1-128 15,0-2 192-15,3 1-64 0,0 0-128 0,3 0 160 16,0 1-160-16,1 1 160 0,-2-3-160 0,-2 3 0 16,0 0 144-16,-3 3-144 0,-3-3 0 0,-2 1 0 15,-1-1 0-15,-3 2 128 16,-1-2-128-16,-3 0 0 0,1-2 0 0,-3 2 0 0,1-1 144 0,-3-3-144 15,0 2 192-15,0-1-192 0,-1 1 224 0,0-3-64 0,1 2-16 0,0-2 0 16,-1-1-16-16,-1-1 0 0,-1 0 0 0,-1-1 0 16,1-2 80-16,1-2 16 0,-1 0 0 0,-1-2 0 15,0-1 32-15,0 0 16 0,-1-4 0 0,-1 0 0 16,0 0 48-16,-3 1 0 0,3-2 0 0,-4-1 0 16,0 3 0-16,1-1 0 0,-1 1 0 0,-1 1 0 15,1 1-32-15,-1 1 0 0,2 1 0 0,-3-2 0 16,3 2-112-16,-2 1-32 0,-2 1 0 0,2 0 0 15,2 4-144-15,-2 1 0 0,2 4 0 0,1 0 0 0,1 5-304 0,0 0-32 16,2 4-16-16,-2 1 0 16,2 0-864-16,-1-1-192 0,0-2-16 0,0 3-19024 15</inkml:trace>
  <inkml:trace contextRef="#ctx0" brushRef="#br0" timeOffset="27225.07">2992 12814 911 0,'-1'0'0'0,"0"0"0"0,-1 0 0 0,2 0 0 16,2 0 464-16,-2 0 16 0,1 0 0 0,0 0 0 15,2-1-96-15,1-1 0 0,2 1-16 0,1-2 0 16,0 2 16-16,3-2 0 0,0 0 0 0,1-1 0 16,2 1 288-16,1-1 64 0,2-1 16 0,1 1 0 15,0 0 16-15,1 0 16 0,-1 1 0 0,3 0 0 0,1 2-448 0,2-2-80 16,-2 1-32-16,1 0 0 16,-1 0-224-16,1 2 0 0,0-1 0 0,1-1 0 0,1 1 128 0,-2 1-128 15,0-1 0-15,0 1 0 0,2-2 336 0,0 2-16 16,-2-1-16-16,0-1 0 0,-1-1-48 0,-1 2 0 15,1 0 0-15,-2-1 0 0,-1-1-256 0,0 2 160 16,-1-2-160-16,-1 0 128 0,-3 2-128 0,-2-2 0 0,-1 0 0 16,-3 2-4208-16,0 1-784 15</inkml:trace>
  <inkml:trace contextRef="#ctx0" brushRef="#br0" timeOffset="27511.04">2994 12984 1839 0,'14'-5'160'0,"-1"1"-160"0,1 0 0 0,-7 3 0 0,0 1 1472 0,0-2 256 16,3-1 48-16,8-2 16 0,10-4 352 0,12-2 80 15,9-3 16-15,1 0 0 0,-5 1-496 0,-2 3-80 16,-4 0-32-16,-2 2 0 0,-3 1-464 0,-3-1-80 15,0 1-32-15,-1 2 0 0,-8 1-336 0,1-2-64 16,-1 0-16-16,0 2 0 0,-3 1-336 0,-3 2-80 16,-3 1-16-16,-2 0 0 15,-3 1-368-15,-2 2-80 0,0 0-16 0,-2 1 0 16,0 0-1680-16,-1 2-352 0</inkml:trace>
  <inkml:trace contextRef="#ctx0" brushRef="#br0" timeOffset="33694.1">8078 15750 3679 0,'-7'-7'320'0,"3"3"-320"0,-1 1 0 0,1 0 0 0,1 1 1536 0,0 1 256 15,1-2 32-15,-5-1 16 0,-3 0 80 0,-4-2 32 16,-3 0 0-16,-3 1 0 0,0 2-384 0,-3 0-80 15,-2 3-16-15,-2 3 0 0,-1 1-320 0,1 5-80 16,-1 1-16-16,1 1 0 0,3 4-496 0,1-2-112 16,5 3 0-16,1-2-16 0,6 1-432 0,2-1 0 15,5 1 0-15,5-3 0 0,5 1 0 0,4-2-224 0,4-1 48 0,5 0 16 16,3-1 160-16,4-2-208 0,3 0 80 0,2-2 128 16,2 1 0-16,1 0 192 0,-2-1 0 0,1 1 0 15,-2 1-48-15,-3 0 0 0,-1 2 0 0,-3 0 0 16,-24-9 48-16,0 0 0 0,55 36 0 0,-44-26 0 15,-1 1 96-15,-4-3 32 0,-3 1 0 0,-2-2 0 16,-4 0 128-16,-2 0 16 0,-3 0 16 0,-3 0 0 0,-3 0 96 0,-4-1 0 16,-2-2 16-16,0 0 0 0,-1 1-96 0,1-4-32 15,-2 0 0-15,2-1 0 0,1 2 0 0,0-2 0 16,-1 0 0-16,0 0 0 0,3 1-80 0,2-1 0 16,2 0-16-16,2 0 0 0,4 0-368 0,1 2 0 15,2-2 0-15,2 0 0 16,4 3-656-1,-1-2-112-15,5 2 0 0,1 1-15536 0</inkml:trace>
  <inkml:trace contextRef="#ctx0" brushRef="#br0" timeOffset="34754.81">8538 16070 4607 0,'5'-4'400'0,"-2"0"-400"16,-1 0 0-16,0 1 0 0,-1 2 2336 0,1-5 384 0,0-3 80 0,3-6 16 15,-3-3 48-15,0-4 16 0,-6 4 0 0,-2 1 0 16,-2 1-480-16,-4 4-96 0,1-1 0 0,-5 2-16 16,1 1-816-16,-2 1-176 0,-1 1-16 0,-2 2-16 15,-1 2-624-15,-1 3-112 0,3 1-16 0,-3 1-16 16,0 3-304-16,-1 2-64 0,-1 2-128 0,2 2 192 0,2 2-192 0,3 2 0 16,4 0 0-16,3 1 0 0,5 2 0 0,2 0-192 15,3 2 192-15,0-19-160 0,0 0-16 0,0 0 0 16,0 0 0-16,48 70 0 15,-34-60-208-15,3-3-32 0,1-1-16 0,2-2 0 0,-2-2 112 0,1-1 0 16,-2-2 16-16,0-2 0 0,-2 0 304 0,-1-3 0 16,0 1 0-16,-2-1 0 0,-2 0 128 0,-2-1 128 15,-1 2 16-15,-1-3 16 0,-3 4 336 0,-2 0 64 0,0 1 16 0,-2 2 0 16,1 2-208-16,-3 1-48 0,0 3 0 0,1 2 0 16,-3 2-256-16,1 3-64 0,1 7-128 0,0 2 192 15,2-3-192-15,1-18 0 0,0 0 0 0,3 65 0 16,-2-48 0-16,-1-17 0 0,0 0 0 0,13 85 0 15,-13-85 0-15,11 78 0 16,-11-78 0-16,9 82 0 0,-9-82 0 0,11 77 0 0,-11-77 0 0,11 71 0 16,-11-71 0-16,0 0-128 0,23 74 128 0,-23-74 0 15,0 0 0-15,0 0 0 0,0 0-128 0,32 69 128 16,-26-65 0-16,-2-3 0 0,-1-1 0 0,0-2 0 0,-2-4 0 16,1-1 0-16,-1-2 0 0,-1-3 0 0,0-2 208 0,-1-3-48 15,-2-2-16-15,-1-1 0 16,-2-2 96-16,-1-2 16 0,-3 0 0 0,0-3 0 0,-2 2 48 0,-1-2 16 15,2 0 0-15,-1 4 0 0,2-1-48 0,0 2 0 16,3-2 0-16,0 4 0 0,3 2-112 0,0-1-32 31,1 1 0-31,2 1 0 0,1 0-128 0,1 3 0 16,2 1 0-16,1 3 0 0,2 3 0 0,-1 1 0 16,1 4 0-16,0 0 0 0,-1 2 0 0,1 3 0 15,1 0 0-15,0 1 0 0,0 2 0 0,-1-2-144 16,-1-1 144-16,3 1 0 0,-1 0-176 0,1 1 176 0,3-3-160 15,1 1 160-15,0 0-192 0,1-3 192 0,1 0-208 16,2-1 80-16,-1-2 128 0,4-1 0 0,0-2 0 0,1-1-128 16,1 0 128-16,-4 0 0 0,-1 0-144 0,-3 1 144 15,-3 2 0-15,-1-3-176 0,3 0 176 0,-4-2-128 16,1 1 128-16,-2-2 0 0,-3 0 0 0,-3 0 0 16,1 1 0-16,-2 0 0 0,-2-1 0 0,0 0 0 15,-1 0 0-15,0 0 0 0,0 2 0 0,-1 0 128 16,1 3-128-16,-1-1 0 0,0 3 128 0,1 2-128 15,0 1 0-15,0 1 144 0,2 2-144 0,-1 1 0 16,1 2 0-16,1 1 0 0,0 2 0 0,0 1 0 0,1-3 0 0,1 1 0 16,2 2 0-16,-1-2 0 0,2 1 0 0,1-2 0 15,0 0-160-15,-1-1 160 0,4-1-128 0,-1 0 128 16,4-3-160-16,-3 1 160 0,1-1-160 0,-1-2 160 16,2 0-160-16,-2-2 160 0,-1 1-128 0,1-3 128 15,-1 1 0-15,-1-1-144 0,2-1 144 0,-2 0 0 16,1-2 0-16,-1 1 0 0,-1-1 0 0,-2 0 0 15,2-2 0-15,-1-1 0 0,1 2 0 0,-3-2 0 16,0 2 128-16,-1-2-128 0,0 1 208 0,-1-1-16 16,-1 3-16-16,2 0 0 0,-2 0 64 0,0 3 16 0,0 0 0 0,1-1 0 15,1 3-128-15,-2 0-128 0,0 2 176 0,0 2-176 16,0 0 0-16,0 1 0 0,1 4 0 0,-1 0 0 16,1 2 0-16,1 1 0 0,1 2 0 0,-2 1 0 15,2 0 0-15,-2 1 0 0,2-1 0 0,1-2-144 16,-1 0 144-16,3 1-160 0,1-1 160 0,1 2-160 15,1-2 160-15,1-1-160 0,1-2 160 0,0 1-160 16,2-2 16-16,0-2 0 0,-1 0 0 0,3-1 0 16,-4 0-112-16,0-1-32 0,2-2 0 0,1 1 0 15,-3-1-224-15,3-1-32 16,1 2-16-16,0-4 0 0,-2 2-1280 0,-2 0-256 0,-1-1-48 0,1 1-14112 16</inkml:trace>
  <inkml:trace contextRef="#ctx0" brushRef="#br0" timeOffset="35769.42">9572 16073 2751 0,'2'-3'256'0,"-2"1"-256"0,0-1 0 0,-2 0 0 0,1 2 2288 0,-2-4 400 0,-1-2 96 0,-3-5 16 16,-4-5 864-16,-3 0 176 0,-3 0 48 0,0 3 0 15,0 2-656-15,1 2-128 0,1 3-32 0,-1 2 0 16,2 0-1744-16,0 5-368 0,0 0-64 0,1 3 0 15,-1 3-704-15,1 1-192 0,2 3 0 0,1 4 128 16,3 2-128-16,0 2 0 0,1 0 0 0,2 2-128 16,4-20 128-16,0 0-128 0,0 0 128 0,6 68-128 15,-6-68-32-15,0 0 0 0,0 0 0 0,0 0 0 16,48 59-48-16,-36-53-16 0,2-2 0 0,-1-2 0 0,-2 0 64 0,1-2 16 16,0-1 0-16,1-2 0 0,-2 0 144 0,1 0 0 15,-2-2 0-15,-2 1 0 0,1-2 0 0,-1-1 0 16,-1 1 0-16,-1 1 176 0,-3-1 176 0,-2 0 32 15,0-1 16-15,-2 2 0 16,0 0-48-16,-1 1-16 0,1 1 0 0,-1 0 0 0,1 2-96 0,0 0-32 16,-1 2 0-16,1 0 0 0,1 2-208 0,0 1 0 15,1 2 128-15,2 3-128 0,1-1 0 0,2 2 0 16,0 0 0-16,1 0 0 0,4-2 0 0,-1-1 0 0,1 0 0 16,2-2-160-16,-2-1 160 0,2-3-128 0,0 1 128 0,-1-4-128 15,1 1 128-15,0-3 0 0,-2-1-144 0,0 1 144 16,-1 0 0-16,-1 0 0 0,-1 1 0 0,-1-3 0 15,0 1 0-15,0-3 0 0,-2 3 0 0,-3-2 0 16,0 0 0-16,-2 0 0 0,-2 1 0 0,0-3 0 16,-3 2 0-16,0-1 0 0,-1-1 0 0,-1 1 0 15,-2-2 0-15,1 0 0 0,0-1 0 0,0 0 0 16,0-1 0-16,2 1 160 0,2 0-160 0,1 1 160 16,2 0 80-16,1 0 16 15,3 3 0-15,-1 0 0 0,1 0-128 0,2 1 0 0,0 2-128 0,1 1 192 0,1-1-192 0,-1 0 0 16,1 1 0-16,1 0 0 0,-1 2 0 0,0-1 0 15,0 1 0-15,0-1 0 0,2 2 0 0,-2-1 0 32,1 0 0-32,1-2 0 0,-1 0 0 0,2 0 0 15,-1-1 0-15,1 0 0 0,-2 1 0 0,2-2 0 16,-3 1 0-16,0 1 144 0,2-1-16 0,-4 1-128 16,2-1 192-16,-2 3-64 0,0-1 0 0,-2 2-128 15,1 0 192-15,-2 2-64 0,0 1-128 0,0-1 128 16,1 5-128-16,-2-1 128 0,2 3-128 0,-2-1 0 15,1 3 0-15,-1 1 0 0,2 0 0 0,-2 2 0 0,4 1 0 0,-3-3 0 16,-2-12 0-16,0 0 0 0,0 0 0 0,0 0 0 16,0 0 0-16,40 72 0 0,-30-63 0 0,0-4 0 15,0 3 0-15,0-4 0 0,-1 1 0 0,1-2 0 16,0-1 0-16,-1-1 0 0,1 1 0 0,1-2 0 16,-1 0 0-16,1-2 0 0,0 1 0 0,1-2 0 15,-1 0 0-15,0 0 0 0,1-1 0 0,-1 1 0 16,-1-1 0-16,1-2 0 0,-2 1 0 0,0-1 0 15,0-1 0-15,-2-2 0 0,0 1 0 0,-1-1 0 16,-2-2 0-16,-1 0 0 0,0 0 0 0,-3-2 0 0,0 2 128 0,-2-1-128 16,-1 0 128-16,1-1-128 0,-1 2 128 0,0-1-128 15,0-1 128-15,-1 2-128 0,0 1 0 0,-2 2 128 16,2 1-128-16,-2 3 0 0,0 1 0 0,-1 1 128 16,2 4-128-16,-4 2 0 0,2 4 0 0,-1 2 0 15,1 4 128-15,0 3-128 0,2 2 0 0,1 2 0 16,1 2 0-16,2-1 0 0,1-22 0 0,0 0 0 15,1 68 0-15,-1-68 0 0,0 0 0 0,0 0 0 16,24 75 0-16,-24-75 0 0,0 0 0 0,0 0 0 16,54 42 0-16,-41-35 0 0,-5-2 0 0,3-1 0 0,5 0 0 15,5-1 0-15,2 1 0 0,-2-1 0 0,0 0 0 0,-3-2 0 32,-1 2-400-32,-2-2-16 0,-4 4 0 0,-4-1-19424 0</inkml:trace>
  <inkml:trace contextRef="#ctx0" brushRef="#br0" timeOffset="36435.92">11608 15596 4607 0,'-6'1'400'0,"-1"2"-400"0,2 0 0 0,-1 0 0 0,0 1 704 0,-3 3 64 0,-11 6 16 0,-11 9 0 16,-9 8 624-16,-4 8 112 0,1 3 16 0,3 4 16 16,6 1 496-16,9-3 112 0,8 1 16 0,5-4 0 15,12-40-720-15,0 75-144 0,0-75-32 0,19 66 0 16,-19-66-576-16,0 0-128 0,52 69-32 0,-52-69 0 31,0 0 96-31,68 47 32 0,-68-47 0 0,0 0 0 16,56 28-64-16,-56-28-16 0,44 18 0 0,-23-9 0 15,-1-3-592-15,-2-1-288 0,1 1 32 0,-4-2-13696 16</inkml:trace>
  <inkml:trace contextRef="#ctx0" brushRef="#br0" timeOffset="36848.22">11800 15996 14335 0,'-4'-15'320'0,"3"10"64"0,-1-1 0 0,1 2 16 0,1 1-400 0,-2 2 0 0,2-1 0 0,-1-1 0 16,0 2 2336-16,-4 0 384 0,1 1 80 0,0 4 16 15,0 4-864-15,-1 4-160 0,3-1-48 0,-1 3 0 16,1 2-928-16,1 1-192 0,-1 0-48 0,2-1 0 16,0 1-288-16,2-1-64 0,-1-2-16 0,1-1 0 15,1-2 0-15,-1-2 0 0,1-2 0 0,0 0 0 16,1-3 144-16,-1-3 32 0,0 1 0 0,0-4 0 15,1 1 192-15,0-3 32 0,2 0 16 0,-1-2 0 16,1-1-80-16,0 1-16 0,-2 0 0 0,0 1 0 0,2-4-224 0,-2 1-48 16,-1-1-16-16,1 0 0 0,-1-1-96 15,0 0-16-15,1 0 0 0,0 1 0 0,2 1-128 0,0-1 192 16,1 1-192-16,0 1 192 0,3 0-192 0,-2 1 160 16,1 2-160-16,-1 1 160 0,2 2-160 0,0-1 0 15,1 1 0-15,0-1 0 0,1 2 0 0,-1 0 0 16,2 0 0-16,-1 0 0 0,1 0 0 0,-2 0 0 15,1 0 0-15,-2 2 0 0,-2-1 0 0,1 1-144 16,-2-1 144-16,-2 2-208 16,2 0-1088-16,-1 1-224 0,0 0-32 0,-1-1-15280 0</inkml:trace>
  <inkml:trace contextRef="#ctx0" brushRef="#br0" timeOffset="37197.37">12213 15959 7359 0,'-5'0'656'0,"4"0"-528"0,1 0-128 0,0 1 0 16,-1 1 2192-16,-2 1 416 0,-1 1 80 0,-5 4 0 16,-1 4-320-16,-2 2-80 0,2 0-16 0,1 0 0 15,4-1-704-15,0 1-144 0,4 0-16 0,-1 1-16 0,4 0-656 0,-1-3-128 16,1-2-32-16,2-1 0 16,-4-9-208-16,0 0-48 0,0 0-16 0,0 0 0 0,56 45 16 0,-41-44 16 15,-3 1 0-15,4-4 0 0,-1-1 112 0,2-1 32 16,2-3 0-16,-1 0 0 0,-1-1 64 0,0-4 16 15,0 2 0-15,0-2 0 0,-2 0 112 0,-1 0 32 16,-2 0 0-16,-4 1 0 0,1 0-288 0,-5-1-48 16,0 1-16-16,-4-2 0 0,0 1-16 0,-4-4 0 15,-2 2 0-15,-2-1 0 0,-2 0-80 0,-1 3 0 16,-2-2-16-16,-1 1 0 0,-2 3-112 0,1 3 0 0,-2 1-128 16,1 5 192-16,-1 1-192 0,-1 4 128 0,1 2-128 0,1 4 0 15,2 1 0-15,0 2 0 0,3 1 0 0,1 1-160 31,3 2-272-31,1 2-48 0,2-1-16 0,3-1 0 16,2 0-992-16,-1-17-208 0</inkml:trace>
  <inkml:trace contextRef="#ctx0" brushRef="#br0" timeOffset="37721.64">12557 16078 19343 0,'9'-10'848'0,"-5"4"192"16,0-1-832-16,-1 1-208 0,-1 2 0 0,-1 1 0 0,-1-1 2016 0,1-3 352 15,1-4 80-15,-2-2 16 0,-4 2 96 0,-1 2 32 16,0 3 0-16,-2 5 0 0,0 2-1376 0,0 4-288 16,-1 2-48-16,3 1-16 0,-1 2-640 0,3 1-224 15,1 4 144-15,2-1-144 0,2-3 0 0,1 2 0 16,3-1 0-16,1 1 0 0,-7-13 0 0,0 0 0 16,0 0 0-16,49 50 0 0,-49-50-144 0,0 0 144 15,53 24 0-15,-35-20 0 0,-3-3-144 0,1-2 144 16,0-1 0-16,-1-2-144 0,1-1 144 0,-1-2 0 0,-1-1 0 0,-2 1 0 15,-3-1 192-15,1-1-48 0,-3 1 0 0,-1 1 0 16,-2-2 144-16,-1 1 32 0,-1-1 0 0,-2 1 0 31,0 1 64-31,-2-2 32 0,-1 2 0 0,-1-1 0 16,0 1-64-16,0 0-16 0,-1 3 0 0,1 1 0 16,1 0-96-16,0 3-32 0,1 3 0 0,0 0 0 15,1 2-208-15,1 4 0 0,0 1 0 0,-2-2 0 16,4-1 0-16,-2 4 0 0,3 4 0 0,-3-15-160 0,0 0-32 0,0 0 0 15,25 77 0-15,-25-77 0 0,0 0-128 0,0 0-48 16,0 0 0-16,55 54 0 0,-42-50 192 0,0-2 48 16,2-2 0-16,-1-2 0 0,-2-1 128 0,0-1 0 15,2-3 0-15,1 0 0 0,-3-2 0 0,0 1 0 16,-1-3 0-16,-1 1 0 0,-2-1 160 0,-2-1 16 16,0 1 0-16,-4-2 0 0,1-1 192 0,-3 0 32 15,2 0 16-15,-4 1 0 0,-1-1-32 0,2 3 0 16,-2 1 0-16,-1-2 0 0,0 0-112 0,-2-1-16 15,2 0-16-15,0 3 0 0,-1 2-240 0,0 1 0 0,0 0 0 0,0 1 0 32,2 3-496-32,0 2-80 0,2 2-32 0,1 2 0 15,1 1-864-15,2 5-160 0</inkml:trace>
  <inkml:trace contextRef="#ctx0" brushRef="#br0" timeOffset="38056.91">13317 15952 11055 0,'6'-11'480'0,"-3"1"112"0,0 1-464 0,-3 4-128 0,0 2 0 0,-3 0 0 0,0 0 1904 0,-3-3 352 16,-2-2 80-16,-5-1 16 0,-5 0 16 0,-3 1 16 16,-2 4 0-16,-1 3 0 0,0 2-1040 0,3 3-192 15,1 4-64-15,6-1 0 0,3 2-784 0,2 3-176 16,4-1-128-16,2 2 192 15,3-2-624-15,3-1-112 0,4 1-32 0,0-1 0 16,-7-10-944-16,0 0-192 0,0 0-32 0,49 50-16 16,-49-50 608-16,0 0 128 0,0 0 32 0,48 59 0 0,-48-59 592 0,0 0 112 15,0 0 32-15,0 0 0 0,34 66 256 0,-31-56 0 0,-3 0 0 0,-2 0 0 16,-2-1 528-16,-1-2 112 0,-3-3 32 0,0 0 0 16,-3-1 736-16,-3-2 160 0,-2 1 32 0,0-1 0 15,2-1 128-15,0 2 16 0,-1-2 16 0,2 0 0 16,2 1-960-16,1-1-192 0,1 0-32 0,2 1-16272 15</inkml:trace>
  <inkml:trace contextRef="#ctx0" brushRef="#br0" timeOffset="38421.75">13911 16181 17503 0,'0'-2'1552'15,"1"1"-1232"-15,1-1-320 0,0 1 0 0,3 0 2272 0,0-2 400 0,8-4 80 0,5-2 0 0,9-2-1072 0,4 0-208 16,3-1-64-16,1 1 0 0,2 1-560 0,-1 3-112 16,-3 1-32-16,0 4 0 0,-3 2-544 15,-4 0-160-15,0 1 0 0,-5 2 0 16,-4 1-1200-16,-4 0-304 0,-3 2-64 0,-5 0-12464 15</inkml:trace>
  <inkml:trace contextRef="#ctx0" brushRef="#br0" timeOffset="38597.67">13966 16280 12895 0,'-4'0'576'0,"2"-2"112"0,4 1-560 0,0-1-128 0,1 2 0 0,1-1 0 15,2-2 2240-15,3 0 400 0,6-4 96 0,12-1 16 16,10-5 96-16,5 0 32 0,0 1 0 0,2-1 0 15,1 2-1520-15,-1 2-288 0,-3 2-64 0,-5 1-16 16,-4 4-800-16,-5 0-192 0,-3 4 0 0,-4-1-16288 16</inkml:trace>
  <inkml:trace contextRef="#ctx0" brushRef="#br0" timeOffset="39342.75">15200 15857 15663 0,'0'-7'1392'0,"0"3"-1120"0,2 1-272 0,-1 0 0 16,-1 2 2016-16,0-3 352 0,0-3 64 0,-1-3 0 16,-2-3-752-16,-3 3-144 0,-5 3-48 0,-3 4 0 0,-4 5-1024 0,-4 5-208 15,0 2-32-15,-1 6-16 0,1 2-208 16,-1 2 0-16,2 4 0 0,4 1 0 0,1 3 0 0,6 0-160 15,3-1 160-15,7-26-192 0,0 0 192 0,6 74-208 16,-6-74 80-16,0 0 128 31,40 58-640-31,-40-58-16 0,46 31 0 0,-19-20 0 0,-2-1-688 0,2-3-128 0,3-1-16 0,-3-2-16 0,0-1 944 16,-3-2 192-16,1 1 48 0,-2-4 0 16,1 1-128-16,-2-3-32 0,-1-2 0 0,1-1 0 0,-3 0 224 0,-3-2 64 0,-2 2 0 0,2-1 0 15,-1-2 400-15,2-3 96 0,-1 1 16 0,-4-3 0 16,-2 1 528-16,-3 0 112 0,0-1 32 0,-2-1 0 15,-4 2 416-15,-1-2 96 0,-1 2 16 0,-4 0 0 16,0 3-256-16,-2 1-48 0,0 4-16 0,0 2 0 16,1 1-224-16,-1 5-32 0,-2-1-16 0,1 5 0 15,1 2-480-15,0 4-112 0,1 2-16 0,3 1 0 16,0 1-320-16,5-1 0 0,-2-15 0 0,0 0-192 16,0 0 192-16,30 67-160 0,-30-67 160 0,0 0-160 15,0 0 160-15,57 52 0 0,-40-44-144 0,0-2 144 0,0-2 0 16,0-4 0-1,2 0 0-15,-2-2 0 0,1-4 0 0,-1-3 192 0,0 1-32 0,1-2 0 0,-2 0 224 0,-2-1 64 16,1 0 0-16,-2-1 0 0,0 1 144 0,-5-2 48 16,-1 2 0-16,-2-2 0 0,-3 0-272 0,-3-2-48 15,-3 1-16-15,-2-2 0 0,-4 1-48 0,-2 1 0 16,-4-1 0-16,1 3 0 0,-2 0-80 0,-5 3-32 16,0 1 0-16,-2 3 0 0,1 2-144 0,1 3 192 31,0 4-192-31,4 2 192 0,1 2-192 0,3 2 0 0,0 3 0 15,4 0 0-15,3-1-320 0,3 4 0 0,1 1 0 0,3 0 0 32,0-17-848-32,0 0-176 0,0 0-16 0,31 69-16288 0</inkml:trace>
  <inkml:trace contextRef="#ctx0" brushRef="#br0" timeOffset="39597.18">16038 15763 23951 0,'-10'-37'2128'0,"3"11"-1696"0,3 5-432 0,3 7 0 0,1 6 2592 0,1 3 432 0,0 0 96 0,-1-5 16 0,0-6-1408 0,-1-4-256 15,0 2-64-15,-1 5-16 0,-1 6-752 0,0 6-160 16,1 7-32-16,-3 3 0 0,3 6-288 0,0 2-160 16,2-3 160-16,0-14-160 0,0 0 0 0,6 75 0 15,-6-75 0-15,4 83 0 0,-4-83 0 0,1 93 0 16,-1-93 0-16,6 85 0 0,-6-85 0 0,0 0 0 15,19 82 0-15,-19-82 0 0,0 0 0 0,0 0 0 0,36 59 0 16,-36-59 0-16,0 0 0 0,0 0 0 0,0 0 0 0,0 0 0 31,43 48-528-31,-39-42 0 0,0-2 0 0,-1-1-17584 0</inkml:trace>
  <inkml:trace contextRef="#ctx0" brushRef="#br0" timeOffset="39972.94">16448 15926 14735 0,'8'-11'640'16,"-1"3"160"-16,2 1-640 0,-5 1-160 0,-1 2 0 0,-2-1 0 0,1 1 2144 0,1-4 400 15,2-2 80-15,1-6 0 0,0-1 336 0,-4 2 64 16,-2 1 16-16,-4 1 0 0,0 3-1344 0,-6 0-272 16,-3 5-48-16,-2 0-16 0,-1 4-800 0,-2 2-176 15,-3 4-16-15,-3 3-16 0,-2 2-352 0,2 3 144 16,0 2-144-16,3 1 0 0,3 2 0 0,2 0 0 15,3 2 0-15,5 0 0 0,1-2-192 0,7-18-64 16,0 0 0-16,0 0 0 16,0 0-768-16,44 74-144 0,-20-64-48 0,4-3 0 15,0 0-224-15,3-3-48 0,0 0-16 0,0 1 0 0,0-1 928 0,-2-3 192 0,-4 3 48 0,-1-1 0 16,0 1 336-16,-3 2 240 0,-1-2-48 0,-4 2 0 16,-5 0 640-16,-5-1 112 0,-2 1 16 0,-6-2 16 15,-2 2-16-15,-3-2-16 0,-3-1 0 0,-4 1 0 16,-3 2 16-16,-4-2 16 0,-2 0 0 0,-3 2 0 15,-6 0-544-15,-1-1-112 0,1 1-32 0,4 0 0 16,3 1-288-16,1 0 0 0,1 0-128 0,2 1-18320 16</inkml:trace>
  <inkml:trace contextRef="#ctx0" brushRef="#br0" timeOffset="40573.75">16593 15322 20271 0,'17'-6'1792'0,"0"5"-1424"0,-3 4-368 0,-2 4 0 0,-1 1 800 0,7 3 96 0,18 6 0 0,13 9 16 15,10 9-32-15,1 6-16 0,-7 6 0 0,-9 1 0 16,-44-48 400-16,58 99 80 0,-58-99 0 0,34 114 16 0,-34-114-320 0,13 119-64 16,-13-119-16-16,-6 107 0 0,6-107-496 0,-11 79-96 15,11-79-32-15,-16 58 0 0,6-34-336 0,-1-1 0 16,0-1 0-16,-2-3 0 15,3-2-320-15,-1-3-128 0</inkml:trace>
  <inkml:trace contextRef="#ctx1" brushRef="#br0">21759 18098 0,'57'-23'0,"-57"23"0,0 0 32,0 0-32</inkml:trace>
  <inkml:trace contextRef="#ctx0" brushRef="#br0" timeOffset="56134.1">23028 11841 20271 0,'3'-6'1792'0,"-2"-1"-1424"0,1 1-368 0,-1 2 0 0,0 0 1552 0,1-5 240 0,-1-8 64 0,2-11 0 15,1-10 720-15,-1-7 160 0,-3 0 16 16,-3 1 16-16,-2 1-1264 0,-2 0-256 0,-6-4-48 0,-1 0-16 16,-2 2-672-16,-4 3-128 0,-2 1-16 0,3 8-16 0,2 5-64 15,-4-3-16-15,-13-7 0 0,-11-6 0 0,-7 0-80 0,-6 5 0 16,-4 6-16-16,-3 5 0 0,-3 5-176 0,-1 6 0 16,-2 8 0-16,-1 4 128 0,-6 7-128 0,-2 8 0 15,-1 8-192-15,4 5 192 0,3 3-176 0,6 5 176 16,6 3-128-16,4 9 128 0,5 10 0 0,0 11-128 15,7 11 128-15,3 8 0 0,10 5 0 0,9-2-160 16,9-14 160-16,11 7 0 0,11 12-192 0,14-4 192 16,10-5-192-16,9-14 192 0,-40-68-368 0,93 102 48 0,-39-61 0 15,2-5 0-15,2-3 176 0,-1-6 144 0,-5-6-192 0,3-7 192 16,3-4 0-16,-1-7 0 0,-1-5 160 0,8-6-32 16,5-5 240-16,3-7 48 0,-3-2 16 0,-5-5 0 15,-5-4 160-15,-4-3 48 0,-5-3 0 0,-7-2 0 16,-3-4 64-16,-9-1 32 0,-7 8 0 0,-3-5 0 15,-5-6-112-15,-3-8-32 0,-5-6 0 0,-5-2 0 16,-5-2-272-16,-3 1-48 0,-4 9-16 0,-5-3 0 16,-4-4-256-16,-5 4 160 0,2 10-160 0,0 7 128 31,0 4-448-31,-2 8-80 0,0 6-32 0,-1 6 0 0,3 7-912 0,0 6-192 0,4 7-48 0,0 5-19104 16</inkml:trace>
  <inkml:trace contextRef="#ctx0" brushRef="#br0" timeOffset="57532.88">21197 14388 2751 0,'-4'-11'256'0,"1"5"-256"0,2 2 0 0,-1-1 0 0,2 4 3200 0,0 0 576 0,2 1 128 0,-1-2 32 16,0 2-1008-16,1 2-208 0,1 0-32 0,0 4-16 15,-2 3 144-15,2 2 48 0,-2 4 0 0,-1-15 0 16,0 0-1216-16,24 71-240 0,-24-71-64 0,14 64 0 15,-14-64-592-15,9 76-128 0,-9-76-32 0,5 83 0 16,-5-83-48-16,3 84-16 0,-3-45 0 0,0-39 0 16,6 68-112-16,-6-68-32 0,7 55 0 0,-7-55 0 15,0 0-112-15,21 64-16 0,-21-64-16 0,0 0 0 0,0 0-112 0,14 53-128 16,-14-53 176-16,0 0-176 0,0 0 0 0,0 0 0 16,0 0 0-16,0 0 0 15,0 0-640-15,0 0-64 0,0-1-32 0,-4-8-13088 16,-2 0-2624-16</inkml:trace>
  <inkml:trace contextRef="#ctx0" brushRef="#br0" timeOffset="57802.89">20645 14555 37775 0,'-19'-3'1664'0,"11"0"368"0,1 2-1632 0,3-1-400 0,4 2 0 0,1 0 0 16,3 0 784-16,5 0 80 0,3-1 16 0,12-2 0 15,10-3-112-15,10-4 0 0,10-4-16 0,11-3 0 16,10-2 176-16,7-3 32 0,4 3 16 0,6 0 0 16,1 2-368-16,2 0-80 0,-4 0-16 0,-4 2 0 15,-6 1-192-15,-6 2-32 0,-5 5-16 0,-8 2 0 16,-6 2-64-16,-9 0-16 0,-9 2 0 0,-38 1 0 16,52 0-192-16,-52 0 0 0,0 0 0 0,0 0 0 0,0 0 0 0,0 0-160 15,0 0 0-15,0 0 0 16,0 0-928-16,0 0-192 0,3 63-48 15,-26-47-12736-15,-5 3-2544 0</inkml:trace>
  <inkml:trace contextRef="#ctx0" brushRef="#br0" timeOffset="58031.59">20835 15166 31327 0,'0'0'2784'0,"0"0"-2224"0,0 0-560 0,0 0 0 16,0 0 1968-16,0 0 272 0,60 20 64 0,-60-20 16 15,53 7-864-15,-6-1-176 0,10-2-48 0,1-1 0 16,-2-2-192-16,-1-1-32 0,2 0-16 0,-7-1 0 16,-3-2-304-16,-6 2-64 0,-3 1-16 0,-38 0 0 15,71 1-256-15,-71-1-48 0,58 4-16 0,-58-4 0 16,48 5-288-16,-48-5 0 0,0 0 0 0,56 7 0 31,-56-7-640-31,0 0-256 0,48 5-32 0,-48-5-13600 16,0 0-2736-16</inkml:trace>
  <inkml:trace contextRef="#ctx0" brushRef="#br0" timeOffset="58230.95">22117 15097 41471 0,'1'-1'1840'0,"1"-1"368"0,0 2-1760 0,0-1-448 15,-1-1 0-15,1 1 0 0,0 0 576 0,3-1 48 16,2-2 0-16,3-2 0 0,2 2-448 0,0-2-176 15,-1 2 128-15,0 1-128 16,-2 2-1648-16,-4-5-400 0,-5-4-96 0</inkml:trace>
  <inkml:trace contextRef="#ctx0" brushRef="#br0" timeOffset="58437.8">22775 14411 42383 0,'-10'-8'3776'0,"6"6"-3024"16,1 0-608-16,0 2-144 0,3 2 720 0,-1 0 112 16,-1 4 32-16,0 4 0 0,-5 7-528 0,-8 10-96 15,-3 8-32-15,-2 6 0 0,-1 7 240 0,-3 3 32 16,1 3 16-16,2 2 0 0,2 2-272 0,0-1-48 16,5-5-16-16,1-7 0 0,5-5-160 0,1-5 0 15,3-5 0-15,4-30-176 0,-3 46 0 0,3-46 0 16,0 0 0-16,0 0 0 15,0 0-480-15,18 58-112 0,-18-58 0 0,0 0-16 16,0 0-576-16,0 0-112 0</inkml:trace>
  <inkml:trace contextRef="#ctx0" brushRef="#br0" timeOffset="58692.61">22714 14485 36863 0,'-1'-5'3264'0,"1"1"-2608"0,3 1-528 0,0 1-128 15,-1 2 1152-15,1 0 192 0,-3 0 32 0,3 0 16 16,1 0-416-16,2 0-80 0,2 2 0 0,2 2-16 16,-10-4-80-16,0 0-16 0,61 41 0 0,-61-41 0 15,66 65-272-15,-66-65-64 0,74 80-16 0,-74-80 0 0,65 82-304 0,-65-82-128 16,55 70 128-16,-55-70-128 0,42 56 0 0,-42-56 0 16,0 0 0-16,53 68 0 0,-53-68 0 0,0 0 0 15,0 0 0-15,43 59 0 16,-43-59-560-16,0 0-80 0,0 0-32 0,0 0 0 15,0 0-512-15,0 0-96 0,0 0-32 0,0 0-18320 0</inkml:trace>
  <inkml:trace contextRef="#ctx0" brushRef="#br0" timeOffset="58851.2">22604 14892 37775 0,'-1'-3'3360'0,"2"2"-2688"0,2 0-544 0,1-1-128 15,2 2 960-15,4-3 176 0,5-1 16 0,-3 0 16 16,-4 2-208-16,2 0-64 0,7-3 0 0,3 0 0 15,2 1 32-15,9-4 0 0,10 0 0 0,10 0 0 16,7-2-608-16,0 3-128 0,-4 1-32 0,-6 3 0 16,-48 3-672-1,67 1-144-15,-67-1-32 0,0 0-20464 0</inkml:trace>
  <inkml:trace contextRef="#ctx0" brushRef="#br0" timeOffset="59328.49">24460 14812 28559 0,'3'0'2544'0,"0"0"-2032"0,0 0-512 0,0 0 0 0,-2 0 1856 0,2 0 288 16,1 0 48-16,3 0 16 0,-7 0-560 0,0 0-112 0,57-2-32 0,-15 1 0 16,12-2-800-16,5 0-144 15,3 2-48-15,-4-2 0 0,-4 0-176 0,-5 2-32 0,-4-1-16 0,-6 0 0 16,-39 2-288-16,60-2 0 0,-60 2 0 0,40-1 0 31,-40 1-256-31,0 0-176 0,0 0-16 0,0 0-12576 0,0 0-2512 0</inkml:trace>
  <inkml:trace contextRef="#ctx0" brushRef="#br0" timeOffset="59489.68">24607 14963 29487 0,'4'1'1296'0,"1"-1"288"0,0 2-1264 0,2-1-320 16,-1-1 0-16,1 2 0 15,-7-2 1888-15,0 0 320 0,75 4 64 0,-23-4 16 0,8-2-752 0,0 0-128 16,3-4-48-16,-4 0 0 0,-4 2-848 16,-3 0-160-16,0 0-32 0,-5 1-16 15,-6 3-688-15,-6-2-128 0</inkml:trace>
  <inkml:trace contextRef="#ctx0" brushRef="#br0" timeOffset="59788.46">26131 14224 42383 0,'0'-21'3776'0,"2"11"-3024"0,1 1-608 0,0 4-144 16,-1 2 304-16,3 2 16 0,0-1 16 0,2 2 0 15,-2 0-336-15,-3 0 0 0,3 3 0 0,0 1 0 16,-2 2 272-16,-3-6 48 0,0 0 0 0,3 59 0 15,-10-22 192-15,-3 4 64 0,-6 4 0 0,-2 5 0 16,-5 5-176-16,-1 1-16 0,-1 1-16 0,1-4 0 0,1-5-176 0,5-5-48 16,2-5 0-16,4-6 0 15,3-3-144-15,9-29 128 0,-7 45-128 0,7-45 128 0,0 0-128 0,0 0 0 16,6 55 0-16,-6-55 0 16,0 0-336-16,0 0-112 0,0 0 0 0,0 0-16 15,0 0-560-15,61 25-96 0,-49-27-32 0,-2-4 0 16,0-1-1392-16,-3-4-272 0</inkml:trace>
  <inkml:trace contextRef="#ctx0" brushRef="#br0" timeOffset="60027.09">26106 14145 35935 0,'-3'-4'3200'0,"2"2"-2560"0,2 2-512 0,2 3-128 16,1 0 1136-16,-4-3 208 0,0 0 32 0,0 0 16 15,44 49-720-15,-44-49-144 0,42 65-16 0,-42-65-16 16,44 79 96-16,-44-79 32 15,43 95 0-15,-43-95 0 0,42 99-96 0,-42-99-16 0,38 96 0 0,-38-96 0 16,38 72-144-16,-38-72-48 0,38 55 0 0,-38-55 0 0,0 0 0 0,51 67-16 16,-51-67 0-16,0 0 0 15,47 41-176-15,-47-41-128 0,0 0 192 0,0 0-192 0,0 0 0 0,56 25-304 16,-56-25 48-16,15-3 0 31,-11 2-800-31,-4-3-160 0,-2-4-16 0,-5 1-19072 0</inkml:trace>
  <inkml:trace contextRef="#ctx0" brushRef="#br0" timeOffset="60217.6">25958 14731 41471 0,'4'-1'3680'0,"2"-1"-2944"0,2 2-592 0,1 0-144 16,0 0 576-16,-9 0 96 0,43-4 16 0,1 0 0 16,11-3 96-16,5-2 32 0,1-1 0 0,-3-1 0 15,-1 3-240-15,-9-1-32 0,-5 2-16 0,-6 0 0 31,-4 1-656-31,-33 6-144 0,43-5-32 0,-28 3 0 16,-15 2-880-16,0 0-176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9:02:20.45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6573 14734 9215 0,'0'-1'816'0,"0"-1"-656"0,0 1-160 0,0-1 0 0,0 1 496 0,0 0 64 15,0-2 16-15,0-3 0 0,0-1 1008 0,0-1 208 16,0-2 32-16,2 1 16 0,-2 1 336 0,0-1 80 15,-2-1 16-15,1 0 0 0,1 1-96 0,-3-4-32 16,0 2 0-16,1-2 0 0,-1 0-464 0,-1-1-80 16,-2 0-32-16,-1-2 0 0,0-1-672 0,-2 2-144 15,-1-1-32-15,-1 1 0 0,-2-1-208 0,-1 1-32 16,0 1-16-16,-3-2 0 0,-1 2-48 0,-3-2-16 16,-1 2 0-16,-2 1 0 0,-1 2-112 0,-2 0-32 0,-1 1 0 0,-3 0 0 15,-3 2-112-15,-3 1-16 0,-4 1-128 0,-5 3 192 16,-5 2-192-16,-6 2 144 0,-1 0-144 0,-2 1 128 15,6-1 0-15,-10 2-128 0,-5 1 192 0,-4 1-64 16,-2 0-128-16,-3 1 0 0,2 2 0 0,-1-1 0 16,7 2 0-16,3-3 0 0,4-1 0 0,4 1 0 15,2 1 0-15,1 3 0 0,2 1 0 0,2 5 0 16,4-1 0-16,1 5 0 0,2 1 0 0,0 2 0 16,1 1 0-16,4 0 0 0,5 1 0 0,-2 5 0 0,-1 7 0 15,1 5 0-15,1 6 0 0,2 2 0 0,0 3 0 0,4 2 0 16,5 2 0-16,3-1 0 0,6 5-128 0,3 0 128 15,6 1 0-15,5 2 0 0,7-1 0 0,3 1 0 16,6-2 0-16,-3-14 0 0,-11-48-144 0,26 79 144 16,-26-79 0-16,55 98 0 0,-18-48 0 0,-37-50-128 15,77 88 128-15,-77-88 0 0,85 68 0 0,-85-68 0 16,91 46 0-16,-91-46 0 0,96 30 0 0,-96-30 0 16,103 14 0-16,-47-14 0 0,5-1 0 0,1-5 0 15,5-2 144-15,2-6-144 16,1-1 128-16,-2-3-128 0,-7 1 0 0,-2-1 128 0,2-2-128 0,-2-1 0 0,-4 0 0 0,2-3 128 15,-1-2-128-15,0-2 0 0,-4 1 0 0,-7-1 128 16,-4-1 32-16,-3 1 0 0,-3 1 0 0,-2-1 0 16,-1 0 160-16,0-2 48 0,-4 3 0 0,-4 2 0 15,0 1 16-15,-3-3 16 0,-1-4 0 0,-2-1 0 16,-1 0-16-16,-4 1-16 0,-2 0 0 0,-2 0 0 16,-2 0 16-16,-3 0 0 0,0 0 0 0,-2 1 0 15,0 3-48-15,0 1 0 0,-2 0 0 0,1 2 0 16,1 2-80-16,-2-1-32 0,0 3 0 0,0-1 0 15,0 4-224-15,-2 1 128 0,1 2-128 0,-1 2 0 0,0 2 0 0,-1 1 0 16,0 2 0-16,-1 2 0 0,1 0-208 0,0 1-144 16,-1 3-32-16,1-1 0 31,0 2-816-31,0 0-160 0,0 2-48 0,2 0 0 0,0 3-192 0,-1 0-64 0,2 2 0 0,-1 0-18496 16</inkml:trace>
  <inkml:trace contextRef="#ctx0" brushRef="#br0" timeOffset="553.67">6747 14001 22111 0,'-8'-6'1968'0,"5"3"-1584"0,0 2-384 0,2 0 0 0,1-1 704 0,1 2 64 16,2-1 16-16,1-1 0 0,3 1 544 0,-7 1 96 16,0 0 32-16,54-14 0 0,-27 4-256 0,4-3-48 15,3-1-16-15,4-6 0 0,6-4-112 0,2-5-32 16,7-4 0-16,0-5 0 0,5 0-560 0,0-5-112 16,1 1-32-16,-4 0 0 0,-4-1-288 0,6-3 128 15,5-5-128-15,2-3 0 0,-1 3 160 0,11-4-160 0,12-7 128 0,8-4-128 16,11-4 368-16,-6 1-16 0,-12 7 0 0,9-4 0 15,8-7-176-15,4 1-48 0,7 2 0 0,-6-2 0 16,-6 3-128-16,-2 2 0 0,-2 5 0 0,4-3 0 16,2 0 0-16,-8 1 0 0,-8 2 0 0,-5 6 0 15,-4 6 0-15,-6 6 0 0,-8 5 0 0,-11 2 0 16,-8 6 0-16,-12 3 0 0,-7 4 0 0,-6 3 0 16,-5 4 0-16,-5 1 0 0,-3 2 0 0,-4 3 0 15,-2 1 0-15,-3 3 0 0,-4 3 0 0,-2-1-176 16,-1 4-752-16,-1-1-160 0,-4 4-16 15,-4 2-15904-15</inkml:trace>
  <inkml:trace contextRef="#ctx0" brushRef="#br0" timeOffset="1204.38">10256 11300 23039 0,'7'-2'1024'0,"-2"1"192"0,-3 1-960 0,1 0-256 0,-1 0 0 0,-1 1 0 0,2 1 1280 0,1 0 192 16,-4-2 64-16,0 0 0 0,0 0 256 0,0 0 48 15,47 67 16-15,-47-67 0 0,12 46-784 0,-12-46-160 16,7 51-16-16,-7-51-16 0,8 50-320 0,-8-50-64 16,4 41-16-16,-4-41 0 0,5 36-160 0,-3-20-48 15,-2-16 0-15,0 0 0 0,7 42-80 0,-7-30 0 16,1-2-16-16,-2-1 0 0,1 1-16 0,-2-1 0 15,1-2 0-15,-2-1 0 0,2-1-160 0,-2-1 160 16,-1-1-160-16,0-1 160 0,1-1-160 0,-2-2 192 16,1-2-192-16,0 0 192 0,1-3 64 0,2-2 0 0,-1-2 16 0,1-4 0 31,1 0 0-31,1-2 0 0,2-2 0 0,0-1 0 0,3-2-96 0,1 0-32 0,0-3 0 0,0 0 0 16,3 0-144-16,1 0 0 0,2-1 0 0,-1-1 128 15,3 2-128-15,0 3 0 0,1 1 0 0,1 3 0 16,-2 3 0-16,1 3 0 0,-1 2 0 0,1 2 0 0,-16 7-144 15,0 0 144-15,0 0 0 0,63 6 0 0,-63-6-144 0,0 0 144 16,0 0 0-16,50 52-144 16,-50-52 144-16,0 0-160 0,28 69 160 0,-28-69-160 0,13 48 160 0,-13-48 0 15,10 43 0-15,-10-43 0 0,7 38 128 0,-7-38-128 16,0 0 160-16,7 47-160 0,-6-35 192 0,1 1-48 16,-1-2-16-16,0-1 0 0,1-1-128 0,-2-2 128 15,1 0-128-15,-1-2 128 0,0 1-128 0,2-2 0 16,-1-1 0-16,0 0 0 15,2-2-576-15,0 1 0 0,0-1 0 0,1-1 0 32,0 0-640-32,2-1-128 0,1-2-32 0,0 0-16656 0</inkml:trace>
  <inkml:trace contextRef="#ctx0" brushRef="#br0" timeOffset="1371.72">10991 11577 23951 0,'0'1'2128'0,"0"-1"-1696"0,3 1-432 0,-3-1 0 0,0 2 1776 0,1-2 272 0,0 3 48 0,-1-1 16 16,3 3 608-16,-1-1 128 0,1 2 32 0,1-4 0 15,-1 3-2000-15,-1-3-400 0,1 1-80 0,0-1-16 16,0 0-384-16,0 0 0 0,1-1-144 0,-1 2-12656 16,0-1-2512-16</inkml:trace>
  <inkml:trace contextRef="#ctx0" brushRef="#br0" timeOffset="1758.9">11230 11376 26719 0,'-2'-1'1184'0,"2"1"240"0,0 0-1136 0,0 0-288 0,0 1 0 0,0 2 0 16,0 0 1392-16,0 2 208 0,0 7 64 0,0 3 0 15,2 6 32-15,-1 2 16 0,0 1 0 0,-1 0 0 16,2 3-1072-16,-1 0-192 0,-1 1-64 0,0 1 0 16,0 3-256-16,-1-3-128 0,-1 1 0 0,1-3 128 15,1 1-288-15,-1-1-64 0,-2-3-16 0,3-3 0 16,-2-1-112-16,2-5-32 0,0 0 0 0,0-4 0 16,0-3-544-16,0-1-112 15,2-2-32-15,-2-3 0 0,1 0 112 0,-2-4 0 16,-1 1 16-16,2-2 0 0,2-2 160 0,-1-1 16 15,-1-3 16-15,0 1 0 0,0-1 1136 0,0-2 208 0,-1-2 48 0,-1-1 16 0,1 0 48 0,-2-1 16 16,3-2 0-16,-1-2 0 0,-1 2-400 0,1 0-96 16,-1 2-16-16,1-2 0 0,0 3-80 0,-1 0 0 15,2 1-128-15,-1 2 192 0,-1 1-192 0,2 1 0 16,0 2 0-16,0 2-160 16,2 0-544-16,-1 1-128 0,1 1 0 0,-1 2-13488 0</inkml:trace>
  <inkml:trace contextRef="#ctx0" brushRef="#br0" timeOffset="2503.17">10978 11346 29487 0,'0'-3'1296'0,"0"2"288"0,1 0-1264 0,1 1-320 0,-1 0 0 0,1 0 0 0,1 0 1456 0,-1 1 224 16,5 2 48-16,-7-3 16 0,0 0-224 0,0 0-48 15,0 0-16-15,46 61 0 0,-46-61-816 0,0 0-176 16,21 67-16-16,-21-67-16 0,11 53-80 0,-8-26-16 16,-2 2 0-16,1 2 0 0,-1-2-128 0,1-4-16 15,-2-2-16-15,1-1 0 0,2 1-176 0,-2-1 160 0,-1-22-160 0,7 40 160 16,-4-25-160-16,0 1 192 0,0-3-192 0,-2-3 192 16,1-1-192-16,0-1 160 0,0-1-160 0,-1-3 160 15,1 0-16-15,-1-1 0 0,-1 0 0 0,0-2 0 16,0 1-144-16,-1-2 160 0,1-2-160 0,-3 1 160 15,1-2-160-15,0-1 192 16,-1-1-192-16,0-2 192 0,0 0-16 0,0-3 0 0,-1-1 0 0,0-3 0 16,1 1-48-16,-1 1 0 0,0-4 0 0,-2-2 0 0,2 1 0 0,-1-3 0 15,0-3 0-15,-1-1 0 0,-1 0-128 0,0 0 160 16,1 2-160-16,-1-2 160 0,0 1-160 0,2-1 0 16,0 3 144-16,0-2-144 0,2-1 128 0,1 0-128 15,1 0 128-15,2 0-128 16,2 2 0-16,2-1 144 0,2 2-144 0,0 0 0 0,1 1 0 0,1 3 0 15,-1 1 0-15,2 1 0 0,1 1 0 0,1 1 0 16,0 3 0-16,1 2 0 0,1 2 0 0,2 2 0 16,-16 4 0-16,0 0 0 0,0 0 0 0,65 11 0 31,-65-11 0-31,0 0 0 0,0 0 0 0,52 56 0 0,-52-56 0 0,22 51 0 16,-22-51 0-16,12 54 0 0,-12-54 0 0,1 49 0 15,-4-27 0-15,-2-4 0 0,-2 0 0 0,-3-1 0 16,1-3 176-16,-2 1-32 0,0-1 0 0,-1-3 0 15,0-1 80-15,0-2 16 0,1 1 0 0,0-2 0 16,-1 0 80-16,1-1 0 0,0-2 16 0,1 0 0 16,0 0-64-16,2-2-16 0,2-1 0 0,0-1 0 15,2 0-256-15,0 0 0 0,2-3 128 0,1 2-128 16,1 0-256-16,0-1-96 0,0 1-32 0,1-2 0 16,2 1-688-16,0 1-144 15,1 1-16-15,2-1-13168 0,1 1-2624 0</inkml:trace>
  <inkml:trace contextRef="#ctx0" brushRef="#br0" timeOffset="3057.58">11720 11634 7359 0,'-3'-2'656'0,"1"-1"-528"0,4 3-128 0,-4-2 0 0,2 1 3248 0,-1 0 608 16,1-1 128-16,-1 1 32 0,-1-2-64 0,-1 0-16 15,1-1 0-15,-1 1 0 0,0 2-1776 0,2-2-368 16,-2 3-64-16,1 1 0 0,-1-1-992 0,2 3-192 16,0-2-32-16,-1 1-16 0,2 1-112 0,0-2-32 15,0 2 0-15,0-2 0 0,2-2-160 0,-1 2-16 16,-1-2-16-16,1-1 0 0,1 1-32 0,-1-2 0 0,1 0 0 0,-2-1 0 16,0 0 16-16,0 0 0 0,0-1 0 0,0 1 0 15,-2 1-144-15,2-1 0 0,0 0 0 0,0 1 128 16,0 0-384-16,2 0-64 0,-1 2-32 0,3-2-13328 15,1 2-2656-15</inkml:trace>
  <inkml:trace contextRef="#ctx0" brushRef="#br0" timeOffset="3487.25">12081 11471 9215 0,'0'-6'816'0,"0"2"-656"0,2 1-160 0,-1 0 0 0,1 2 512 0,-1-1 64 16,0-1 0-16,4-1 16 0,0 0 736 0,2-2 144 15,2 2 16-15,-2 0 16 0,0 2 1312 0,0 4 272 0,2-1 48 0,-2 3 16 16,1-1-640-16,-8-3-128 16,0 0-16-16,0 0-16 0,0 0-1008 0,61 23-208 15,-61-23-48-15,0 0 0 16,0 0-592-16,66-2-128 0,-66 2-32 0,38-9 0 0,-19 1-96 0,-2-1-32 0,1 0 0 0,-2-2 0 15,-1 1 64-15,-2 1 16 0,-2 0 0 0,-1-1 0 16,-2 0 0-16,-2-2 0 0,-2 1 0 0,-2 1 0 16,-2 2-64-16,-2-2-16 0,-2 0 0 0,-3 0 0 15,-3 0-32-15,-1 2-16 0,-3 1 0 0,0 1 0 0,-2 2-32 0,-2 1 0 16,-1 3 0-16,1 3 0 0,-3 2 48 0,0 3 0 31,1 3 0-31,0 3 0 0,2 4-176 0,-1 2 128 0,5 3-128 0,3 1 128 0,2 4-128 0,5-1 0 16,3 0 0-16,1-2-176 0,3-1 32 0,-3-24 0 31,9 43 0-31,-9-43 0 0,0 0-32 0,0 0 0 16,40 59 0-16,-40-59 0 0,0 0 176 0,0 0-160 15,65 32 160-15,-65-32-160 0,0 0-112 0,68 13-32 16,-68-13 0-16,0 0 0 16,72 4-528-16,-72-4-128 0</inkml:trace>
  <inkml:trace contextRef="#ctx0" brushRef="#br0" timeOffset="3946.39">12735 11431 33167 0,'-7'-10'1472'0,"5"6"304"0,0 0-1424 0,1 1-352 0,1 1 0 0,1 1 0 16,2 0 1392-16,0-1 208 0,1 1 32 0,0 1 16 16,-1 4-496-16,-4 3-80 0,-8 3-32 0,6 3 0 15,3-13-560-15,0 0-112 0,5 45-32 0,-4-31 0 0,-1-14-336 0,0 0 144 16,0 0-144-16,47 48 0 0,-47-48 0 0,0 0 0 15,0 0 0-15,0 0 0 0,65 11 0 0,-51-16 0 16,1-2 0-16,-1-5 0 0,1 2 0 0,-3-2 0 16,4-2 0-16,-5-2 0 0,-1 1 0 0,-2-4 256 15,2 2-48-15,-3 0-16 0,-1 0 352 0,-3-1 64 16,-2-2 16-16,-1 2 0 0,0-1 96 0,-3 2 32 16,2 2 0-16,-2 2 0 0,0 3-48 0,-1 2 0 0,1 4 0 15,0 1 0-15,1 4-160 0,0 3-32 0,1 5-16 0,1 5 0 16,0-14-368-16,3 47-128 0,-1-13 0 0,1 7 144 15,0 2-144-15,-1 5 0 0,-2 2 0 0,0 1 0 16,-2 2-320-16,1 5 48 0,-1 3 16 0,-1-2 0 31,5-5-480-31,-2-6-96 0,0-7 0 0,1-7-16 0,1-3 544 0,-2-31 112 0,1 52 32 0,-2-31 0 16,-1 1 160-16,1-4 0 0,-1-1 0 0,0-3 0 16,-1-3 0-16,3-1 0 0,-2-3 0 0,1-1 0 15,0-3-224-15,1-2-16 0,4-2 0 0,-1-3 0 31,-2-1-400-31,0-2-96 0,1 2-16 0,1-2 0 0,0-5-336 0,-1-3-64 0</inkml:trace>
  <inkml:trace contextRef="#ctx0" brushRef="#br0" timeOffset="4293.6">13101 11540 28559 0,'-3'-4'2544'0,"3"2"-2032"0,3 1-512 0,0-1 0 0,0 1 2192 0,0 1 352 15,1 0 64-15,-4 0 16 0,0 0-1408 0,0 0-288 16,71 4-48-16,-71-4-16 0,0 0-240 0,67 0-48 0,-67 0-16 0,0 0 0 16,56-6-96-16,-56 6-16 15,32-8 0-15,-16 2 0 0,-4 1-160 0,1-4-32 0,-2 2-16 0,-2-1 0 16,1 1-32-16,-2-2 0 0,-1 1 0 0,-3-1 0 16,-1-1 32-16,-3 2 0 0,-1-2 0 0,-2-1 0 15,-3 1 16-15,1 1 16 0,-2 1 0 0,-3-1 0 16,-2 4-80-16,1 0-32 0,-2 4 0 0,-2 2 0 15,1 2-32-15,-2 4-128 16,2 3 192-16,0 3-64 0,4 2-128 0,0 4 128 0,3-1-128 0,4 2 128 16,0-2-128-16,3-1 0 0,0-17 0 0,0 0 0 0,16 50 0 0,-16-50 0 15,0 0 0-15,0 0 0 0,0 0 0 16,57 52 0-16,-57-52 128 0,0 0-128 0,0 0 128 0,65 18-128 16,-65-18 0-16,0 0 128 0,72 3-304 0,-72-3-64 15,0 0-16-15,50 0 0 16,-41 2-1008-16,-2-4-208 0</inkml:trace>
  <inkml:trace contextRef="#ctx0" brushRef="#br0" timeOffset="4880.83">14240 10807 27647 0,'-3'-3'2448'0,"0"0"-1952"0,2 0-496 0,-1 2 0 0,1 1 1264 0,-2 0 144 0,-1 0 48 0,-7 0 0 16,-6 3 592-16,-6 6 112 0,-5 8 16 0,-2 9 16 16,-1 6-1296-16,0 5-272 0,1 4-48 0,2 6-16 15,3 3-128-15,5 4-32 0,6 1 0 0,7 0 0 16,4 2-80-16,7-3 0 0,5 1-16 0,6-9 0 15,-15-46-304-15,44 75 160 0,-44-75-160 0,54 55 128 16,-54-55 80-16,62 43 16 0,-62-43 0 0,63 32 0 0,-63-32 0 16,61 24 0-16,-61-24 0 0,58 17 0 0,-58-17-96 0,0 0-128 15,75 17 176-15,-75-17-176 0,0 0 0 0,58 1 0 16,-58-1 0-16,0 0 0 16,42-9-592-16,-31 3-128 0,-1-1-32 0,2 0-19568 15</inkml:trace>
  <inkml:trace contextRef="#ctx0" brushRef="#br0" timeOffset="5755.88">14748 10976 11967 0,'-1'0'1072'0,"0"-1"-864"0,-1 1-208 0,2-2 0 0,-1 2 1856 0,-1-1 336 0,1-1 64 0,-2 1 16 0,-3-2 992 0,1 0 208 16,-1 1 48-16,3-1 0 0,2-1-1200 0,2 1-224 15,6 0-48-15,2 0-16 0,-1-1-1248 0,5 0-240 16,1-2-48-16,3-1-16 0,7 1-128 0,2 1-32 16,0 0 0-16,4 2 0 0,-2 3-80 0,-28 0-32 15,58 9 0-15,-58-9 0 0,0 0-208 0,71 37 144 16,-71-37-144-16,0 0 128 0,45 56-128 0,-45-56 0 0,0 0 0 0,14 68 128 31,-17-47-128-31,-2 2 0 0,-4-3 0 0,-3 1 0 16,-4 0-144-16,-4 0-16 0,3-4 0 0,-4 0 0 15,1-3 160-15,1-3-192 0,-1 1 192 0,1-4-192 16,4 1 192-16,2-5 0 0,5 0 0 0,1-2 0 16,4-2 0-16,3 0 128 0,3-2-128 0,4-3 0 0,4-1 0 15,5-3 0-15,3 1 0 0,5-1-192 0,6 1 192 0,0 1-160 16,-2 3 160-16,3-1-160 0,3 4 160 0,-34 1 0 16,73 4-144-16,-73-4 144 0,71 14 0 0,-71-14 0 15,59 22 0-15,-59-22 0 0,0 0 0 0,53 46 0 16,-53-46 0-16,0 0 0 0,5 50-176 0,-13-33 176 15,-6 0-128-15,-6 0 128 0,-3-2 0 0,-4-1 0 16,-2 0 0-16,-4 0 0 0,1-1 208 0,-1-2-16 16,1-1-16-16,2-1 0 0,3-2 160 0,3-3 48 15,3-2 0-15,3-1 0 0,2-2-256 0,3-4-128 0,4 1 160 0,-1 0-160 32,1-2-544-32,4 1-208 0,2-3-32 0,0 4-18336 0</inkml:trace>
  <inkml:trace contextRef="#ctx0" brushRef="#br0" timeOffset="6026.98">15174 10629 39615 0,'-15'-23'1760'0,"10"12"352"0,1 1-1680 0,4 3-432 0,2 4 0 0,3 1 0 0,-1 2 384 0,6-1-16 0,7 1 0 0,-17 0 0 15,58 11 112-15,-58-11 32 0,86 37 0 0,-86-37 0 0,103 62 80 0,-48-21 32 16,0 6 0-16,-3 5 0 0,-2 3-48 0,-6-1 0 16,-44-54 0-16,69 99 0 0,-69-99-192 0,49 80-32 15,-49-80-16-15,44 101 0 0,-44-101-80 0,30 103 0 16,-20-54-16-16,-6-2 0 0,-3-6 112 0,-5-3 32 0,0-4 0 0,-2-2 0 16,-2 2-192-16,-4 0-16 0,0 0-16 0,-4-1 0 31,2-2-640-31,-4 1-128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9:02:50.13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9T19:02:55.612"/>
    </inkml:context>
  </inkml:definitions>
  <inkml:trace contextRef="#ctx0" brushRef="#br0">2901 13618 11967 0,'-3'1'1072'0,"-3"1"-864"0,3-2-208 0,2 0 0 0,1 1 816 0,0-1 112 0,-4 2 32 0,-2 0 0 15,2 1 768-15,-2-1 144 16,3 0 48-16,3 0 0 0,2-1 64 0,1-2 0 0,2 1 16 0,1-2 0 16,4 0-144-16,1 0-48 0,3-1 0 0,3 1 0 15,1-3-528-15,1 3-96 0,1-3-32 0,-1 2 0 16,1 1-592-16,4-3-128 15,3 3-32-15,1-3 0 0,3 1-144 0,-1-2-16 0,1 4-16 0,-1-1 0 0,-1 0-32 16,0-1-16-16,-5 1 0 0,1-1 0 0,5 1-16 0,1-1 0 16,0-1 0-16,-3 3 0 0,-1-1-16 0,-3-2 0 15,-3 3 0-15,-1 0 0 0,0 1-16 0,-2-1-128 16,1 1 192-16,-3 0-64 0,0-1-128 0,-3 2 0 16,-1-1 144-16,1-1-144 0,0 1 0 0,-3-2 0 15,-3 0 0-15,0 0-128 16,-1 1-384-16,-2-3-64 0,-1 3 0 0,-3-1-16 15,-2 1-848-15,-2 1-160 0,-3 2-48 0,-3 1-15552 0</inkml:trace>
  <inkml:trace contextRef="#ctx0" brushRef="#br0" timeOffset="221.35">3152 13851 18431 0,'7'-3'1632'0,"2"2"-1312"0,-4 1-320 0,-1-2 0 15,2 0 2256-15,5-3 384 0,11-2 80 0,10-4 16 16,10-5 464-16,5 1 80 0,-2-1 32 0,-2 2 0 16,-5 0-1952-16,-4 1-384 15,-5 1-80-15,0 0 0 0,-5 1-320 0,-3 1-64 16,-1 2-16-16,-2 2 0 0,-2 2-240 16,-2 1-32-16,-3 2-16 0,-1-1 0 0,-2 1-208 15,-2 2 0-15,-2 1 0 0,-1 2 0 16,-3 1-800-16,0 1-96 0,-3 4-32 0,0 1-18496 15</inkml:trace>
  <inkml:trace contextRef="#ctx1" brushRef="#br0">7962 16415 0,'0'0'0,"0"0"0,0 0 31,64-38-31</inkml:trace>
  <inkml:trace contextRef="#ctx0" brushRef="#br0" timeOffset="6329.19">3789 11842 18431 0,'-1'0'1632'0,"1"0"-1312"0,0 0-320 0,0 2 0 0,0-2 1216 0,-2 1 160 0,2 0 32 0,-1 1 16 15,-1 2 368-15,0 0 80 0,0-1 16 0,1 1 0 16,1-1-1040-16,0-1-208 0,1-2-32 0,1 0-16 15,0-3 240-15,1-3 32 0,3 0 16 0,0-3 0 16,1-1 48-16,1-4 16 0,2-3 0 0,1-2 0 16,2-2-400-16,0 0-80 0,1 0-16 0,-1-1 0 15,1 0-320-15,0-1-128 0,-1-1 0 0,1 2 0 0,-2-1 0 0,1 0 0 16,0 1 0-16,0 1 0 0,2-2 0 0,1-2 0 16,1-2 0-16,2-2 0 15,1 0 0-15,1-4 0 0,2 5 0 0,-2-3 0 0,3 0 0 0,3-6 0 16,7-5 0-16,3-5 0 0,4-2 0 0,-2 1 0 0,2 0-160 15,1 2 160-15,1 0-160 0,2-2 160 0,3-3-192 0,0-3 192 16,-1 3 0-16,4-5 0 16,2-2 0-16,4-1 0 0,1 2 0 0,5-5 176 0,8-3-176 0,4-3 160 15,-2 3-160-15,1-1 0 0,2-2 0 0,9-8 0 16,9-5 0-16,7 1 0 0,3-1 0 0,-1 6 0 16,-16 13 0-16,10-6-144 0,12-5 144 0,5 2 0 15,1 8 0-15,-4 2 0 0,-2 1 0 0,0 4 0 16,2 4 0-16,-5 4 0 0,-1 1 0 0,-1 2 0 15,-1 1 176-15,15 0-16 0,10-1 0 0,4 1 0 0,-5 3-160 16,0 3 160-16,6 3-160 0,2 1 160 0,0 1-160 0,0 2 0 16,2 0 0-16,2 3 128 0,-7 1-128 0,4 2 0 15,8-2 0-15,-4 3 128 0,-6 1-128 0,12-1 0 16,9 2 0-16,0 0 0 0,-2 3 128 0,4 2-128 16,7 1 0-16,0 3 128 0,-5-1-128 0,4 4 128 15,3 5-128-15,1-2 128 16,-9 0-128-16,5 2 128 0,6 4-128 0,1-2 128 0,-2 0-128 0,-3 3 0 15,0 2 144-15,3 1-144 0,5 2 0 0,-4 1 144 16,-9-2-144-16,4 6 0 0,4 6 144 0,-3-2-144 0,-11 0 0 16,-8 1 144-16,-5 4-144 0,3 2 160 0,2-1-160 0,-2 2 160 15,-3-1-32-15,-8 2-128 0,-13-3 192 0,1 1-64 16,5-1 0-16,-6 0 0 16,-6 1 0-16,-5-1 0 0,0-1-128 0,-6 1 0 0,-7 0 144 0,-8-2-144 15,-8 1 0-15,-6-5 128 0,-5-2-128 0,-5-2 0 16,-4 3 0-16,-60-13 0 0,96 24 0 0,-96-24 128 15,70 17-128-15,-70-17 0 0,0 0 0 0,70 16 0 16,-70-16 0-16,0 0 0 0,0 0 0 0,0 0 0 16,0 0 0-16,0 0 0 0,26-9 0 0,-33 3 128 0,-2 1-256 15,-2-1-64-15,-2 1 0 0,-2-1 0 16,-2-1-768-16,-2 1-144 0,1 2-48 16,2 0-17088-16</inkml:trace>
  <inkml:trace contextRef="#ctx0" brushRef="#br0" timeOffset="7084.2">16446 8529 4607 0,'-9'-4'400'0,"3"3"-400"0,0-1 0 0,1 2 0 0,2 0 3008 0,1 0 512 0,0 2 96 0,-3-1 32 16,-2 0-192-16,0 4-16 0,1-1-16 0,1 2 0 15,3-1-1152-15,4 1-224 0,2-1-64 0,-4-5 0 16,0 0-912-16,0 0-192 0,0 0-48 0,64 26 0 0,-64-26-320 0,0 0-80 15,65 11-16-15,-65-11 0 0,50 7-144 16,-50-7-16-16,54 10-16 0,-54-10 0 16,0 0-64-16,78 20-16 0,-78-20 0 0,0 0 0 0,69 20-160 15,-69-20 0-15,0 0 144 0,64 18-144 0,-64-18 0 0,0 0 0 16,0 0 0-16,65 18 128 0,-65-18-128 0,0 0 0 16,0 0 0-16,0 0 128 0,0 0-128 0,0 0 176 15,0 0-176-15,0 0 192 0,0 0 16 0,8 60 16 16,-21-52 0-16,-5 4 0 0,-2-3 0 0,-2 1 0 0,-5 2 0 0,-3-1 0 15,0-3 32-15,-2 1 0 0,-1-2 0 0,4-1 0 16,-1-1 64-16,-1-1 32 0,-1 2 0 0,3 0 0 16,4-2-80-16,1 0-16 0,1 2 0 0,4-2 0 15,0 0-256-15,5-1 0 0,4 1 0 0,0-1 0 16,5 0-160-16,-1 0-144 0,5 0-16 0,1 1-16 31,2 0-528-31,3 2-96 0,2 0-32 0,-7-6-19088 0</inkml:trace>
  <inkml:trace contextRef="#ctx0" brushRef="#br0" timeOffset="8394.04">18071 8418 8287 0,'3'0'736'0,"-2"0"-592"0,-1-2-144 0,-1 2 0 15,1 0 1600-15,0 0 304 0,0 0 48 0,-2-1 16 16,2 1 1184-16,0 0 240 0,-1 0 64 0,0 1 0 15,-2 3-640-15,0 2-128 0,1 1-32 0,0 2 0 16,0 2-1248-16,1 0-240 0,1 3-48 0,1 2-16 0,1-1-608 0,-2-15-128 16,0 0-32-16,10 53 0 0,-10-53-64 0,0 0-16 31,0 0 0-31,19 63 0 0,-19-63-96 0,0 0-32 0,0 0 0 0,0 0 0 16,17 60-128-16,-14-49 192 0,0-1-192 0,-2 0 192 0,1 1-192 0,-2-3 0 31,1 1 144-31,-1-1-144 0,0-1 0 0,0-1 0 15,0 1 0-15,0-3 0 0,-1 1 0 0,1-1-256 0,0-1 32 0,-2 0 16 32,2-1-432-32,0 0-64 0,0-2-32 0,2 0 0 15,-2-2-1760-15,1 0-336 0</inkml:trace>
  <inkml:trace contextRef="#ctx0" brushRef="#br0" timeOffset="8726.68">17599 8461 5519 0,'11'-8'496'0,"-4"2"-496"0,1 2 0 0,0 0 0 0,-1 1 1856 0,-1 2 256 16,2-2 64-16,6-2 16 0,10 0 1264 0,9-2 240 15,6-3 48-15,5 3 16 0,-1 0-672 0,-4 1-128 16,-1 2-16-16,-2 0-16 0,-1-1-1440 0,-3 3-272 15,1-3-64-15,-1 1-16 0,-3 0-544 0,-3 0-96 16,1 1-32-16,0-3 0 0,0 2-80 0,-2-2 0 16,2 1-16-16,-3 0 0 0,-4 1-112 0,-2 0-32 15,2 0 0-15,-1 1 0 16,-4-1-224-16,-2 2 176 0,-2 1-176 0,-2-1 160 0,-4 2-160 0,-2 0 0 0,0 0 0 0,-2 2 0 16,-1-1-240-16,-1 2-16 0,-2 1-16 0,-1 0 0 31,-2 2-416-31,-2 0-80 0,-1 1 0 0,-2 0-16 0,-2 1-1456 15,-2 4-272-15</inkml:trace>
  <inkml:trace contextRef="#ctx0" brushRef="#br0" timeOffset="9011.95">17812 8806 911 0,'7'-3'0'0,"-2"2"0"0,0 1 0 0,2 0 0 0,-2 0 4048 0,-1-2 736 15,3 2 144-15,4-1 16 0,10 0-880 0,6-1-176 16,4-2-48-16,-1 0 0 0,-2 0-1264 0,-1-2-256 16,-1 0-48-16,-1 1-16 0,0-1-1328 0,-1-1-272 15,-2 1-48-15,-3 1-16 0,1 0-192 0,-3 1-32 16,0 1-16-16,-1 2 0 0,-4-1-176 0,0 1-48 16,-2 2 0-16,-1 1 0 0,0-1-128 0,-3 1 0 15,1-1 0-15,-2 2 0 16,1 0-528-16,-2 0 16 0,2-1 0 0,-2 0 0 15,2 1-736-15,-2-3-144 0,2 1-16 0,-1 0-16096 16</inkml:trace>
  <inkml:trace contextRef="#ctx0" brushRef="#br0" timeOffset="9470.74">18560 8608 10127 0,'0'0'896'0,"1"2"-704"15,-1-1-192-15,0-1 0 0,0 2 1424 0,2 0 256 16,-2 1 48-16,1 4 16 0,2 3 832 0,-2 3 176 16,2 0 16-16,-2 1 16 0,2 1-1296 0,-1-1-256 15,0 1-48-15,1-3-16 0,0 1-368 0,0-2-80 16,1 1-16-16,-1-3 0 0,-2-1-80 0,2-3-32 16,0 1 0-16,1-2 0 0,-1-1-64 0,0-2-16 15,0 1 0-15,-2-2 0 0,1-2-64 0,-1 1-32 16,0-2 0-16,1-1 0 0,-2 0 64 0,1-2 16 15,-1 0 0-15,2 1 0 16,-2-4-128-16,0-1-32 0,0-1 0 0,-2-2 0 0,2-1 32 0,0 0 0 0,0-2 0 0,2-2 0 16,-1 0-16-16,2-2 0 0,0 0 0 0,1-2 0 15,3 0-128-15,0 1-32 16,2 3 0-16,-1 1 0 0,3 0-192 0,1 3 0 0,2 1 0 0,1 3 0 16,-3 3 0-16,0 4 0 0,1 3 0 0,-13 0 0 15,0 0 0-15,0 0 0 0,57 36-160 0,-57-36 160 16,0 0-176-16,35 58 176 0,-35-58-208 0,0 0 80 0,21 67 128 0,-21-67-128 15,0 0 128-15,10 65-128 0,-10-65 128 0,0 0 0 16,1 48 0-16,1-35-128 16,-2-4 128-16,1-2 0 0,-1 0 160 0,2-2-160 0,-1 0 304 0,0-3-48 15,1 0 0-15,-1-1 0 0,1 1-256 0,1-2 128 16,-2-2-128-16,2-1 0 16,-2 2-320-16,1-2-160 0,-1 0-32 0,-1 0-16 31,1 1-1104-31,-1-3-224 0</inkml:trace>
  <inkml:trace contextRef="#ctx0" brushRef="#br0" timeOffset="9930.77">19152 8138 14735 0,'0'-2'1312'0,"1"1"-1056"0,2 1-256 0,0 1 0 0,-2 1 2496 0,-1 1 448 0,2 1 96 0,0 3 16 16,4 6-96-16,-6-13-16 0,0 0 0 0,21 72 0 16,-21-72-1376-16,11 62-288 0,-11-62-48 0,10 71-16 15,-10-71-720-15,9 70-160 0,-9-70-16 0,8 67-16 16,-8-67-160-16,7 58-16 0,-7-58-128 0,0 0 192 16,12 60-192-16,-12-60 176 0,0 0-176 0,0 0 160 15,0 0-160-15,0 0 128 0,15 58-128 0,-12-55 128 16,-2 0-128-16,1-2 160 0,-1 1-160 0,1-2 160 0,-2-2-32 0,0 1-128 15,0-2 192-15,-2-1-64 0,1 0 0 0,-1-4-128 16,0 1 192-16,-3-1-64 0,0-2 64 0,-1-1 0 16,-1-1 0-16,-3 0 0 0,0-2-192 0,-1 1 0 15,-2-1 144-15,1 1-144 0,0 5 0 0,1-1 0 16,-3 2 0-16,0 3 0 0,0 2 0 0,-1 4 0 16,1 2 0-16,0 3-128 0,0 4-32 0,0 2 0 0,1 3 0 0,0 2 0 15,4 0-32-15,2-1 0 0,4 2 0 0,0-5 0 16,3-1 192-16,1-1-160 0,-1-12 160 0,0 0-160 15,0 0 160-15,0 0 0 0,38 64 0 0,-38-64 0 16,0 0 0-16,0 0 0 0,0 0 0 0,0 0 176 16,70 21 0-16,-58-24 0 0,0 2 0 0,0-3 0 15,4-1-176-15,-1 1 128 0,1 0-128 0,-2-2 128 16,0 2-320-16,0 0-64 0,-2 1 0 0,-1 0-12624 16,0 0-2528-16</inkml:trace>
  <inkml:trace contextRef="#ctx0" brushRef="#br0" timeOffset="10289.5">19421 8759 15663 0,'9'-2'688'0,"-3"0"144"0,-1-1-656 0,-1 2-176 0,-1 0 0 0,0-1 0 0,1-1 3200 0,3 1 592 0,6-4 128 0,3-3 32 0,1 1-976 0,0-3-192 0,0 1-32 0,-2-2-16 15,1 1-1584-15,-1-2-320 0,-1 2-64 0,0 0-16 16,-2-2-288-16,-1 0-48 0,-3-2-16 0,0 1 0 15,-1 0-64-15,-5-1-16 0,0 0 0 0,-4-1 0 16,1 2-64-16,-3 0 0 0,0 1-16 0,-2 4 0 16,0 1-240-16,1 1 176 0,-4 2-176 0,-1 1 160 15,-1 2-160-15,-2 2 160 16,0 2-160-16,-2 2 160 0,1 3-160 0,-2 1 0 0,1 4 0 0,1 2 0 16,1 3-160-16,3 0 160 15,3 2-208-15,1 1 80 0,2-1-32 0,4-1 0 0,0-18 0 0,0 0 0 0,14 54 0 16,-14-54 0-16,0 0 0 0,0 0 0 0,0 0 160 0,57 56 0 15,-57-56 0-15,0 0-128 0,0 0 128 0,67 21 0 16,-67-21 0-16,0 0 0 16,57 9-240-16,-39-8 48 0,-18-1 0 0,0 0 0 15,57 4-832 1,-43-2-176-16</inkml:trace>
  <inkml:trace contextRef="#ctx0" brushRef="#br0" timeOffset="10754.07">19854 8703 24879 0,'1'6'2208'0,"1"-2"-1760"15,-1 0-448-15,-1-1 0 0,0 1 1200 0,0 2 144 0,1 4 48 0,-1-10 0 16,0 0 928-16,6 66 192 0,-6-66 48 0,4 54 0 16,-4-54-1600-16,4 49-304 15,-4-49-64-15,0 0-16 0,9 61-432 0,-9-61-144 0,0 0 0 0,0 0 0 16,7 52 0-16,-6-45 0 0,1-1 0 0,-2-3 0 15,0-2 0-15,0-1 0 16,-2 0 0-16,1-4 0 0,-2 0 0 0,0-2 0 0,1-2-176 0,-3-2 176 0,1-2 0 16,0 0 0-16,1-1 0 0,-3-3 0 15,2-2 256-15,0-5 0 0,0-3 0 0,-2-4 0 0,2-4 64 0,0-4 0 16,-1-4 16-16,0-2 0 0,3-3-16 0,1 3-16 16,4 2 0-16,-1 5 0 0,3 5-144 0,0 6-32 31,1 5 0-31,1 4 0 0,2 2-128 0,2 0 192 15,3 4-192-15,0 3 192 0,3 1-64 0,-1 4 0 16,1 3 0-16,1 1 0 0,-18-1 16 0,0 0 0 16,0 0 0-16,66 54 0 0,-66-54-144 0,0 0 0 15,36 82 144-15,-36-82-144 0,9 68 0 0,-9-68 0 0,3 56 0 0,-7-33 0 16,-2-5 0-16,-1-2-128 16,0-2 128-16,-3-3-192 0,-1-5 192 0,0 1 0 0,1-3 0 0,0 0 0 15,0-2 0-15,2 1 0 0,1-3 0 0,0 0 128 16,-1-2-128-16,1 1 0 0,2-1 0 0,-2 1 0 31,1-2-576-31,0 2-192 0,1-1-48 0,-2 2-18848 0</inkml:trace>
  <inkml:trace contextRef="#ctx0" brushRef="#br0" timeOffset="11816.19">20248 8687 31327 0,'0'0'2784'0,"0"0"-2224"0,0 0-560 0,0 0 0 0,0 0 1568 0,37-1 208 15,-26 2 32-15,-11-1 16 0,45 3-736 0,-45-3-160 16,54 5-32-16,-54-5 0 16,0 0-560-16,63 5-112 0,-46-5-32 0,-1-1 0 15,-2-2 48-15,-1-1 0 0,1-2 0 0,0-4 0 0,-1 2 160 0,-4-2 48 16,3-2 0-16,-1 1 0 0,-2-2 0 0,-2 1 0 15,0-1 0-15,-3 0 0 0,0 1-16 0,-2-1 0 16,-2 0 0-16,-3 0 0 0,-1 1-96 0,-1 2-16 0,0 0 0 0,-2 1 0 16,-2 0-144-16,-2-1-48 0,-3 1 0 0,-2 2 0 15,-1 0 0-15,0 3-128 0,0 2 192 0,-1 4-64 16,1 2-128-16,1 2 160 0,2 2-160 0,0 4 160 16,4 2-160-16,2 1 0 0,2 2 0 0,3 2 0 15,5-3-160-15,-2-16-16 0,0 0 0 0,0 0 0 16,41 58-48-16,-41-58-16 0,0 0 0 0,0 0 0 15,66 37 240-15,-66-37-144 0,0 0 144 0,61 17-128 0,-61-17 128 0,0 0 0 16,61 10 0-16,-42-9 0 0,-2-1 0 0,-1 0-128 16,-1-1 128-16,-2 0-128 0,0-1-112 0,-3-1-16 15,0 0 0-15,-2-1 0 0,-2 0 0 0,-1 0 0 16,2 0 0-16,-1-1 0 0,-2 0 64 0,1-2 0 16,-1 0 0-16,-1-2 0 0,1 1 192 0,-1-2-192 15,0-2 192-15,-1 0-192 0,1 0 192 0,0 0 0 16,0-1 0-16,1 0 0 0,0 2 0 0,2 0 0 15,0 4 0-15,-1-1 0 0,2 4 0 16,-1 0 0-16,1 1 0 0,-1 2 0 0,2 2 0 0,2 3 128 16,-10-4-128-16,0 0 0 0,0 0 128 0,0 0-128 0,55 61 0 15,-55-61 0-15,0 0 0 0,0 0 0 0,35 72 0 0,-30-56 0 16,-5-16 0-16,0 0 0 0,0 0 0 0,0 0 0 16,17 55 0-16,-16-49 0 0,-1-4 0 0,0 1 0 31,0-4 240-31,-1 1-64 0,-1 0-16 0,1-2 0 0,-2 0 48 0,-1-3 16 0,1 1 0 0,-1-2 0 15,-1 1-80-15,1-2-16 16,1-2 0-16,1 1 0 0,0-1 0 0,1-1 0 0,1 0 0 0,1 1 0 16,1-3-128-16,2 0 192 0,0-1-192 0,0 2 192 0,1 1-192 15,0-3 0-15,5-1 0 0,3-3 0 0,-2 6 0 0,0-1 0 16,2 2 0-16,0 3 0 0,0 2-144 0,-1 0 144 31,0 4-192-31,-1 1 192 0,0 1-160 0,-11-1 160 16,0 0-128-16,0 0 128 0,0 0 0 0,61 41-160 15,-61-41 160-15,0 0 0 0,0 0 0 0,0 0 0 16,46 64 0-16,-46-64 0 0,0 0 0 0,0 0 0 16,0 0 0-16,0 0 144 0,0 0-144 0,32 59 192 15,-31-53-192-15,-1-2 192 0,1 0-192 0,-1 1 0 0,0-3 0 16,0 1 0 0,2 0-608-16,-1-1-48 0,1 0-16 0,-1 0 0 15,0 1-384-15,1-1-80 0,-1 0-16 0,1-2-17760 0</inkml:trace>
  <inkml:trace contextRef="#ctx0" brushRef="#br0" timeOffset="12293.6">21456 8026 24879 0,'0'-18'1088'0,"0"8"256"0,0 2-1088 0,1 0-256 0,-1 6 0 0,0 0 0 0,0 1 2800 0,0-2 496 15,0 0 96-15,-1 2 32 0,1 4-1472 0,-2 2-288 16,2 7-64-16,0 4-16 0,0-16-736 0,0 0-144 15,6 70-16-15,-6-70-16 0,4 63-160 0,-4-63-16 16,3 81-16-16,-2-37 0 0,1-1-224 0,-1 0-32 16,-1-43-16-16,4 82 0 0,-4-82-208 0,6 69 0 15,-6-69 0-15,6 56 0 0,-6-56 0 0,0 0 0 16,5 61 0-16,-2-47 0 0,0-4 0 0,-2 0 0 16,2-1 0-16,-1-4 0 0,-1 1 0 0,0-3 0 15,1 0 0-15,-1-2 0 0,2 0 0 0,-1-2 128 0,0 0-128 0,1-2 0 16,0-2 0-16,0 1 0 0,0-1 0 0,0-4 0 15,-1 1 0-15,0-4 0 0,-2 1 0 0,-2-3 0 16,1 1 0-16,-2-2 0 0,-3-2 128 0,-2 1-128 16,-1-1 0-16,0 2 0 0,-1 2 0 0,-2-1 0 15,1 1 0-15,-2 3 0 0,2 3 0 0,-3 2 0 16,1 0 0-16,-1 5-160 0,0 2 160 0,0 2-192 16,1 3-80-16,0 1-32 0,2 2 0 0,1 0 0 15,3 2 48-15,2 0 0 0,-1 1 0 0,3 0 0 16,0 1 64-16,3-14 0 0,0 0 16 0,0 0 0 0,0 0 176 15,0 0-192-15,33 62 192 0,-33-62-192 0,0 0 192 0,0 0-128 16,0 0 128-16,63 25-128 0,-63-25-16 0,0 0 0 16,48 6 0-16,-32-5 0 15,-2 1-352-15,0-2-64 0,0 1-16 0,0-1-18352 16</inkml:trace>
  <inkml:trace contextRef="#ctx0" brushRef="#br0" timeOffset="12656.31">21680 8594 2751 0,'9'-7'256'0,"-5"3"-256"0,2 0 0 0,-1 1 0 0,-1 1 4496 0,-1 1 864 0,2 0 160 0,0-4 48 0,7 0-864 0,0-1-160 0,2-1-48 0,0 1 0 16,-1 2-2704-16,0 0-560 0,-2 0-96 0,1 1-32 16,-3-1-464-16,1 1-80 0,0-2-32 0,1 0 0 15,2-1-128-15,-2 1-16 0,1-3-16 0,-2 1 0 16,-2 2-144-16,-1-1-32 0,0-2 0 0,-2-1 0 15,0-1-64-15,-2 0 0 0,-3 2-128 0,-1-2 192 16,-2 0-192-16,-3-1 176 0,0 1-176 0,-1-1 160 16,-2 1-160-16,-1 0 0 0,-2 3 0 0,1 1 0 15,1 2 0-15,-1 2 0 0,0 4 0 0,-4 4 0 16,3 1 0-16,-2 4 0 0,1 4-128 0,0 4 128 16,3 1-192-16,2 1 48 0,4 1 0 0,4-22 0 0,-5 40-64 0,5-40-16 15,0 0 0-15,13 56 0 0,-13-56 48 0,0 0 16 16,0 0 0-16,44 56 0 0,-44-56 160 0,0 0 0 15,0 0 0-15,56 28 0 0,-56-28-128 0,0 0 128 16,0 0-128-16,61 10 128 16,-45-10-560-16,-16 0-16 0,0 0-16 0,43 3-18896 0</inkml:trace>
  <inkml:trace contextRef="#ctx0" brushRef="#br0" timeOffset="13132.01">22052 8473 32255 0,'5'-7'1424'0,"-2"2"304"0,0 3-1392 0,0-1-336 0,-2 1 0 0,1 1 0 31,-1 1 1936-31,2-1 320 0,3-1 64 0,1 1 16 16,0 2-1136-16,1 2-240 0,-8-3-32 0,0 0-16 16,0 0-352-16,0 0-80 0,0 0-16 0,41 71 0 15,-41-71-192-15,0 0-32 0,0 0-16 0,17 66 0 0,-14-52-96 0,1 0 0 16,0-2-128-16,-1-3 192 0,0-2-48 0,0-1-16 15,1 0 0-15,-2-2 0 0,-1-1 0 0,-1-2-128 16,0-1 192-16,1-1-64 0,-1-1 0 0,-1 0-128 16,1-3 192-16,-1 0-64 0,-1-1 48 0,-1-1 0 15,2-1 0-15,-2-1 0 0,0-1 16 0,0-1 0 16,2 0 0-16,0-2 0 0,-1-1-192 0,1-3 0 16,1-3 144-16,0 0-144 0,1 2 0 0,2-3 128 15,3-5-128-15,-1 1 0 0,0 8 0 0,0 3 0 0,2 1 0 0,3 2 0 16,1 2 0-16,2 2-192 0,0 1 192 0,0 5-192 15,1 1 192-15,-2 4-160 0,-12-4 160 0,0 0-160 16,0 0 160-16,0 0-128 0,64 58 128 0,-64-58-128 16,0 0 128-16,0 0 128 0,37 77-128 0,-37-77 176 15,0 0 112-15,15 56 32 0,-15-56 0 0,0 0 0 16,0 0 128-16,17 58 16 0,-11-48 16 0,-2 0 0 0,3-2-224 16,-1-1-32-16,1 0-16 0,-1-2 0 0,-1-1-208 0,1-1 0 15,1-1 0-15,0 1 0 16,-1-1-336-16,1-2-176 0,0 1-16 15,0-2-16-15,-2 1-816 0,3-2-176 0,-3-1-16 0,-1 1-12560 16,1-3-2512-16</inkml:trace>
  <inkml:trace contextRef="#ctx0" brushRef="#br0" timeOffset="13449.24">22709 7864 3679 0,'7'-11'320'0,"-2"1"-320"0,-2 4 0 0,-1 3 0 0,-2 2 1104 0,1-4 160 0,3-3 16 0,2-3 16 16,1-3 3872-16,-1 1 768 0,-2 3 144 0,0 3 48 15,-1 8-2368-15,0 5-480 0,0 5-80 0,-2 5-32 16,-1-16-1696-16,0 0-352 0,8 79-64 0,-8-79-16 16,8 73-240-16,-8-73-48 0,5 88-16 0,-5-41 0 15,2 3-160-15,-2-6-48 0,0-44 0 0,0 79 0 16,0-79-208-16,4 78-32 0,-4-78-16 0,5 69 0 15,-5-69 16-15,9 57 0 0,-9-57 0 0,0 0 0 16,14 62-144-16,-14-62-16 0,0 0-128 0,0 0 192 0,0 0-192 16,0 0 0-16,0 0 0 0,33 61 0 15,-29-58-352-15,-1-3-64 0,-1 0-16 0,1 0 0 16,0-3-560-16,-1 1-112 0,0-2-32 0,-2-2 0 16,0-1-48-16,-1-3-16 0,-3 1 0 0,-3-6-18416 0</inkml:trace>
  <inkml:trace contextRef="#ctx0" brushRef="#br0" timeOffset="13655.52">22478 8213 35007 0,'-7'-10'1552'0,"4"6"320"0,2-1-1488 0,1 1-384 0,1 1 0 0,1 2 0 15,2-2 1408-15,5 0 192 0,5-1 64 0,8 0 0 16,8-2-480-16,4 0-96 0,4 2 0 0,2 0-16 16,2 1-32-16,0 0 0 0,1 1 0 0,-2 0 0 15,-5 2-352-15,-3-1-80 0,-6 1-16 0,-5 0 0 16,-3 1-368-16,-4 1-80 0,-5-2-16 0,1 1 0 15,-2 0-256-15,-1 1-64 0,2-1-16 0,0 1 0 16,-1-1-704-16,-1 0-144 0,-2 1-32 0,-3-1 0 31,-3 1-432-31,-6 0-80 0</inkml:trace>
  <inkml:trace contextRef="#ctx0" brushRef="#br0" timeOffset="15325.07">23397 8488 8287 0,'-2'-3'736'0,"1"2"-592"0,1 0-144 0,0-1 0 0,1 2 2304 0,1-1 448 16,-1-1 64-16,3 1 32 0,2-2-272 0,2-3-48 15,4-1-16-15,3-1 0 0,4-1-80 0,2 0-32 16,1-4 0-16,7-1 0 0,0-2-912 0,7-1-176 16,2-5-32-16,4-2-16 0,6-5-560 0,3-3-128 15,3-2 0-15,4-1-16 0,2-2-32 0,1-1 0 16,-2 0 0-16,-1-1 0 0,-1 3-16 0,-5-1 0 15,-2 3 0-15,-5 2 0 0,-1 3 0 0,-3 1-16 0,-1 1 0 16,6-2 0-16,5-4-96 0,-1-1-16 0,1 3 0 0,0 1 0 16,-3 2-32-16,-3 0-16 0,-1 1 0 0,-3 2 0 15,-3-1-48-15,-1 4-16 0,-2-1 0 0,-2 5 0 16,-8 2-32-16,1 2-16 0,0 1 0 0,0 1 0 16,-5 2-32-16,-3 1 0 0,-3 2 0 0,-3 1 0 15,-2 2-48-15,-1 0-16 0,-1 1 0 0,-2 2 0 16,-1-1-128-16,0 1 160 0,-1 1-160 0,-1 0 160 15,0 0-160-15,1 0 0 0,-1 0 0 0,-1 0 128 0,1 0-128 0,-1 0 0 16,-1-1 0-16,-1 1 0 0,0 0 0 0,-1 0-144 16,-1 0 144-16,-1 1-160 15,1 0-416-15,-5 1-64 0,0-1-32 0,-3 2 0 32,0-2-352-32,-3 2-64 0,-1 0 0 0,0 1-16 0,0 2-160 0,0 0-16 0,-1 1-16 0,0 3-18544 0</inkml:trace>
  <inkml:trace contextRef="#ctx0" brushRef="#br0" timeOffset="16148.64">25559 7042 7359 0,'3'-2'656'0,"-1"1"-528"16,-2-1-128-16,0 2 0 0,-2 2 1344 0,1-2 256 0,-1 1 32 0,0 1 16 0,-3 3 1168 0,1 2 256 15,0 5 32-15,0 0 16 16,-1 4-576-16,1 2-112 0,1 1-32 0,3-19 0 15,-3 42-1024-15,3-42-208 0,0 52-32 0,0-52-16 0,2 48-448 0,-2-48-96 16,0 0 0-16,4 71-16 0,-4-71-96 0,0 0-16 16,4 61 0-16,-4-61 0 0,0 0-128 0,0 0-48 15,5 60 0-15,-4-48 0 0,2-2-96 0,-3-3-32 16,1-2 0-16,-1 0 0 0,0-1-144 0,0-3 128 16,0-1-128-16,0-1 128 0,0-2 0 0,-1 0-128 15,-1-3 192-15,2-1-64 0,-1 0 80 0,0-3 16 16,-1 2 0-16,1-2 0 0,-1-1-32 0,1 0 0 0,0-1 0 15,-1 1 0-15,2 0-48 0,-1-1-16 0,1 1 0 0,0 1 0 16,1 2-128-16,1-1 192 0,0 1-192 0,1 1 192 16,0 0-192-16,1-1 128 0,2 4-128 0,-2 0 128 15,0 1-128-15,2-1 128 0,1 0-128 0,2-1 128 16,0 1-128-16,1 1 160 0,-1 1-160 0,-1 0 160 16,1 1-32-16,-1 1 0 0,2 0 0 0,0 1 0 15,0 1 0-15,-2-2-128 0,1 1 192 0,1 0-64 16,-2 1-128-16,1-1 0 0,-1-1 0 0,1 0 0 15,-2 2 0-15,0-2 0 0,0 1 0 0,0 0 0 0,-1 1-192 0,-1-1-112 16,2 1-16-16,-1 1-16 16,0-1-640-16,-1 0-128 0,-1 1-32 0,1-2-18064 15</inkml:trace>
  <inkml:trace contextRef="#ctx0" brushRef="#br0" timeOffset="16546.77">25922 7290 11055 0,'-2'-4'976'0,"0"3"-784"0,1-1-192 0,-1 2 0 0,1 0 2416 0,0 0 432 0,-1 2 96 0,-2 0 0 15,0 3-64-15,-3 3 0 0,-1 2-16 0,1 3 0 16,2 1-1072-16,-1 3-224 16,3-2-32-16,3-15-16 0,0 0-816 0,-1 54-176 0,1-54-16 0,0 0-16 15,0 0-240-15,21 69-64 0,-21-69 0 0,0 0 0 16,0 0-192-16,0 0 176 0,55 57-176 0,-42-52 160 15,1-2 64-15,0-3 16 0,2-1 0 0,-2-5 0 16,0 2 16-16,0-3 16 0,-1 0 0 0,-1-2 0 0,3-1 80 0,-3 1 16 16,2-3 0-16,-2 1 0 0,-1-2 96 0,-2 1 32 15,-1-3 0-15,-4 1 0 0,-1 0 16 0,-3-1 16 16,-3-4 0-16,-2 1 0 0,-1 1 0 0,-1 0 0 16,-2-1 0-16,0-2 0 0,-4 0-80 0,0 2 0 15,0 2-16-15,-2 1 0 0,-1 2-64 0,1 2-16 16,-1 4 0-16,2-1 0 0,-1 4-112 0,0 1-32 15,1 2 0-15,0 2 0 0,3 2-208 0,-2 3 0 0,3 2 0 0,2 5 0 32,1 1-480-32,2 5-96 0,5-19 0 0,-5 43-16 15,5-43-496-15,1 53-80 0,-1-53-32 0,7 59 0 16,-7-59-416-16,17 59-96 0</inkml:trace>
  <inkml:trace contextRef="#ctx0" brushRef="#br0" timeOffset="17148.66">26285 7419 16575 0,'3'-7'1472'0,"0"1"-1168"15,-1 2-304-15,-2 1 0 0,0 0 2784 0,1 0 496 16,0-4 112-16,1-4 0 0,-1-3 80 0,1 0 16 16,-2 2 0-16,-2 4 0 15,1 2-2288-15,-2 3-464 16,-1 3-96-16,-1 3 0 0,1 2-256 0,-1 0-32 15,-1 5-16-15,0 0 0 0,1 4-192 0,2-1-144 16,0-2 192-16,0 3-192 0,2 2 0 0,1-1 0 16,1 2 0-16,2-1 0 0,1-1 0 0,2-1 0 15,1-1 0-15,0-3 0 0,3-3 0 0,1 0 0 16,0 0 0-16,2-2 0 0,1-1 0 0,-1-3-144 16,0-1 144-16,1-1-128 0,-1-2 128 0,-2-1 0 0,0-2-144 15,0-1 144-15,1 0 0 0,-2-3 0 0,0 0 160 0,-2 0-160 16,-1-1 400-16,-1-2-16 0,-2 1-16 0,-1-1 0 15,0-1 192-15,-3 0 32 0,0-2 16 0,0 0 0 16,-2 1 16-16,-1 2 0 0,2 1 0 0,-2 0 0 16,-1 1-64-16,1 2-16 0,2 2 0 0,-2 3 0 15,1 0-128-15,1 2-32 0,0 4 0 0,1 1 0 16,-2 2-384-16,2 4 0 0,0 2 128 0,2 2-128 16,-1 2 0-16,2 2-224 0,-3-17 48 0,0 0 16 15,17 65-368-15,-17-65-80 0,0 0-16 16,0 0 0-16,39 75-32 0,-39-75-16 0,0 0 0 0,0 0 0 0,0 0 416 0,64 44 64 15,-64-44 32-15,0 0 0 0,42 7 160 0,-26-7 0 16,-3-3-144-16,1 0 144 0,-2-1 0 0,1-1 0 16,0-1 0-16,-2-3 0 0,0 2 192 0,-1-3 64 15,0 2 16-15,-3-2 0 0,0-1 192 0,-2 1 48 16,-1 0 0-16,-1-3 0 0,-2 2 112 0,-1-3 16 16,-1 0 16-16,-1-2 0 0,-1 2-96 0,-1-1-32 0,0-1 0 15,0 0 0-15,-1 2-112 0,0-1-32 0,1 1 0 0,-2 1 0 16,3 2-256-16,-1 2-128 0,0 1 128 0,-1 1-128 15,3 1-224-15,-1 3-128 0,0 0-32 0,0 3 0 32,2 2-976-32,-1 2-208 0,1 2-32 0,-1 2-16 15,2 3-352-15,0 1-64 0</inkml:trace>
  <inkml:trace contextRef="#ctx0" brushRef="#br0" timeOffset="17544.82">27038 7228 18431 0,'10'-13'816'0,"-7"6"160"0,1-1-784 0,-1 2-192 0,-1 1 0 0,-2 0 0 0,0 1 2944 0,0-4 528 16,-2-4 112-16,1-3 32 0,-5-1-912 0,0 3-176 16,-2 4-32-16,-1 2-16 0,0 2-1648 0,-3 4-320 15,0 2-64-15,-1 2 0 0,-1 3-304 0,2 1-144 16,0 1 160-16,2 2-160 0,1-1 0 0,2-1 0 15,2 3 0-15,0 1 0 0,1 0-256 0,3 1 48 16,1 0 16-16,1 0 0 0,2-1-64 0,-3-12 0 16,0 0 0-16,0 0 0 0,0 0 80 0,35 64 16 15,-35-64 0-15,0 0 0 0,0 0 32 0,51 51 0 16,-51-51 0-16,0 0 0 0,0 0 128 0,64 48 0 16,-64-48 0-16,0 0 0 0,0 0 256 0,59 42 16 0,-59-42 16 0,0 0 0 15,0 0 64-15,0 0 16 0,0 0 0 0,41 54 0 16,-41-47-32-16,-3 0 0 0,-1 0 0 0,-2-1 0 15,1-1 0-15,-4 1 0 0,-1-2 0 0,-1-1 0 16,-3 1-16-16,0 1 0 16,0-4 0-16,-2 0 0 0,3 1-128 0,1-1-16 0,-4 2-16 0,1-2 0 15,-1 1-672-15,-1 1-128 0,-3 1-16 0,1 0-19072 16</inkml:trace>
  <inkml:trace contextRef="#ctx0" brushRef="#br0" timeOffset="18322.12">23411 8555 11055 0,'4'1'976'0,"-3"-2"-784"0,1-1-192 0,-1 2 0 15,-1 0 1728-15,2 0 320 0,-1-1 48 0,3-1 16 16,1 2 1024-16,0 0 224 0,1 0 32 0,-1 2 16 16,1-1-928-16,1 3-192 0,2 1-48 0,-1-1 0 15,-8-4-1136-15,0 0-224 0,0 0-48 0,67 34-16 0,-67-34-400 0,0 0-80 16,70 37-16-16,-70-37 0 0,61 36-64 0,-61-36 0 15,63 43-16-15,-63-43 0 0,74 51-96 0,-74-51-16 16,88 56 0-16,-88-56 0 0,88 51-128 0,-88-51 0 16,109 55 0-16,-48-25 128 0,0-2-128 0,4-1 0 15,5-2 0-15,0-2 0 0,-10-5 160 0,7 1-160 16,3 0 192-16,-2 0-192 0,-7 0 272 0,-7 0-48 16,-54-19-16-16,91 35 0 0,-91-35 96 0,87 30 16 15,-87-30 0-15,76 24 0 0,-76-24 32 0,0 0 16 0,70 24 0 0,-70-24 0 16,0 0-48-16,73 28-16 0,-73-28 0 0,0 0 0 15,0 0 64-15,62 26 16 0,-54-25 0 0,-1-1 0 16,-1-3-96-16,-3-1-16 0,-2 0 0 0,1-2 0 16,-4-1-272-16,1 0 0 0,-1 0 128 0,-1 0-128 15,-2-2-192-15,-1 1-112 0,1 1-16 0,-4 0 0 32,1 0-784-32,-2 0-176 0,0 1-16 0,-2 2-19872 0</inkml:trace>
  <inkml:trace contextRef="#ctx0" brushRef="#br0" timeOffset="18859.87">25753 9128 22111 0,'0'-1'1968'0,"0"-2"-1584"0,1 2-384 0,1-1 0 0,-1 1 1968 0,1-2 304 0,0-3 64 0,1-2 16 0,-1-2 448 0,-1-1 80 16,-2-1 32-16,-2 4 0 16,-3 1-1776-16,-2 1-368 0,-2 2-64 0,-4 2 0 15,-3 2-272-15,-2 2-48 16,0 1-16-16,-5 1 0 0,1 4-176 0,-1 1-48 0,1 2 0 0,5 2 0 15,2 0-144-15,4 1 0 0,2 1 0 0,4 2 0 0,2 2 0 0,0-1 0 16,4-18 0-16,0 0 0 0,0 0 0 0,12 68-176 16,-12-68 176-16,0 0-192 0,0 0 0 0,43 61 0 15,-43-61 0-15,0 0 0 0,0 0 192 0,0 0-208 16,65 50 80-16,-65-50 128 0,0 0-128 0,0 0 128 16,60 24 0-16,-41-19 0 0,1-3 0 0,-1 0 0 0,1-2 0 0,-1 0 0 15,-1-2-352-15,0 1 48 0,-2 0 16 0,-1-2-12512 16,-2-1-2496-16</inkml:trace>
  <inkml:trace contextRef="#ctx0" brushRef="#br0" timeOffset="19241.3">25982 9219 26719 0,'0'-6'1184'0,"0"3"240"0,0 0-1136 0,0 2-288 0,0 1 0 0,0 0 0 0,0 0 2496 0,0-1 432 15,0 1 80-15,0 1 32 0,1 3-1520 0,-2 2-304 31,1 1-64-31,0 3-16 0,0 0-656 0,-2 2-128 16,2-12-32-16,0 0 0 0,0 0-176 0,7 57-144 16,-7-57 192-16,0 0-192 0,0 0 0 0,0 0 0 15,0 0 0-15,40 66 0 0,-29-60 0 0,1-3 0 16,2 0 0-16,1-2 0 0,1-2 0 0,1-1 0 16,-2-1 0-16,4-1 0 0,0-3 128 0,1 0-128 0,1 0 144 15,-4-2-144-15,-1 2 256 0,-1 0-32 0,1-1-16 0,-2-3 0 16,-1 1 16-16,-3-2 0 0,-3 2 0 0,-3-1 0 15,-3 0 96-15,-1-2 0 0,-1 0 16 0,-5-1 0 16,1 0 96-16,-2-1 16 0,-3-1 0 0,-3 1 0 16,-3-2-96-16,-2 1-16 0,0 1 0 0,-5 2 0 15,-2 1-16-15,-1 3 0 0,2 2 0 0,2 2 0 16,3 4-64-16,2-1-32 0,5 4 0 0,0 1 0 16,4 1-224-16,-1 3-128 0,4 1 128 0,-1 2-208 31,3 2-608-31,0 0-112 0,1 3-32 0,2-15 0 0,0 0-224 0,0 0-48 0,15 67-16 0,-15-67-18464 15</inkml:trace>
  <inkml:trace contextRef="#ctx0" brushRef="#br0" timeOffset="19527.53">26571 8933 33167 0,'4'-22'1472'0,"-3"10"304"0,1 1-1424 0,-1 1-352 0,-1 5 0 0,-1 0 0 0,1 1 1920 0,-2-2 304 0,1-4 64 0,-3-1 16 16,0 1-1072-16,-2 3-208 0,-1 4-32 0,0 6-16 16,0 4-400-16,0 6-96 0,1 0-16 15,0 2 0-15,1 4-176 0,0 3-32 0,3 4-16 0,-1 5 0 16,0 1-96-16,2 4-16 0,-1-1 0 0,2-35 0 16,3 69-128-16,-3-69 0 0,6 59 0 0,-6-59 128 15,0 0-128-15,12 67 0 0,-12-67 0 0,0 0 0 0,0 0 0 16,16 61 0-16,-13-50 0 0,1 0 0 15,-1-1 0-15,1-3 0 0,0 2 0 0,1-4 0 32,-3 0-416-32,1-1-16 0,1-1 0 0,-1-2 0 0,1 0-496 0,2 1-96 0,0-4-32 0,-1 1-18528 15</inkml:trace>
  <inkml:trace contextRef="#ctx0" brushRef="#br0" timeOffset="19910.36">26862 9158 12895 0,'11'-10'576'0,"-7"4"112"0,2 1-560 0,-2-1-128 0,0 2 0 0,-1 1 0 16,2-1 2528-16,-1-3 480 0,1-3 80 0,2-3 32 15,1-1-16-15,-4 1 0 0,-4 3 0 0,-2 0 0 16,-3 3-1488-16,-2 2-288 0,-2 1-64 0,-2 1-16 16,0 3-608-16,-2 0-112 0,-3 3-16 0,2 1-16 15,0 1-80-15,1 4-16 16,1 2 0-16,3-1 0 0,2 1-256 0,4 1-144 0,2-1 160 0,1 2-160 15,0-13 0-15,0 0-192 0,0 0 16 0,0 0 0 0,0 0-80 0,38 63-32 16,-38-63 0-16,0 0 0 16,0 0-128-16,62 47-32 0,-62-47 0 15,0 0 0-15,57 32 128 0,-57-32 32 0,0 0 0 0,56 31 0 0,-56-31 288 0,0 0 0 32,0 0 0-32,65 37 0 0,-65-37 256 0,0 0 144 15,0 0 48-15,0 0 0 0,0 0-112 0,0 0-16 16,31 62 0-16,-36-56 0 0,2-2-96 0,-4 2-32 15,-5 0 0-15,-2-1 0 0,-1-1 128 0,-1 2 0 0,2-3 16 0,-1 0 0 16,-2 1 32-16,1-3 0 0,2 1 0 0,0-1 0 16,1 1 528-16,0 0 128 0,2-2 0 0,-2 0-14960 15,3 0-2992-15</inkml:trace>
  <inkml:trace contextRef="#ctx0" brushRef="#br0" timeOffset="32790.68">9633 17177 5647 0,'-5'8'512'0,"2"-4"-512"15,1-1 0-15,1-1 0 0,1-2 0 0,-1 1 0 16,-4 3 0-16,1 3 0 0,-3 3 0 0,1-1 0 16,-1-2 0-16,3 0 128 0,-2 0-128 0,4-1 0 15,-1-2 0-15,3 0 0 0,0 2 0 0,0-3 0 16,0 1 0-16,1 0 0 0,2-1 0 0,-3 1 0 15,1 2 0-15,-1-1 0 0,-1 1 0 0,1-2 0 16,0-2 0-16,-1-4 0 0,-1-1 0 0,1 2 0 16,-2 1 0-16,1 0 0 0,0 1 0 0</inkml:trace>
  <inkml:trace contextRef="#ctx0" brushRef="#br0" timeOffset="33359.71">9594 17314 4607 0,'0'-2'400'0,"0"1"-400"0,0 1 0 0,0 0 0 16,-2 0 368-16,2 0-16 0,-1 0 0 0,-1 0 0 16,0 0-208-16,-3 1-144 0,3 2 192 0,-3 0-192 0,1 1 0 0,0 2 0 15,0-2-192-15,-1 2 48 0,1-1-48 0,0 0-16 16,1 0 0-16,0 0 0 0,0 0 352 0,1 1 80 15,-3-1 16-15,1 1 0 0,1-2 288 0,0 1 64 16,-1-3 16-16,1 3 0 0,1-3 592 0,0 1 112 16,4-1 32-16,-1-2 0 0,3 0 448 0,0-2 80 15,2 1 32-15,1-3 0 0,2-1 384 0,2 1 80 16,3-3 0-16,3 0 16 0,4-1-512 0,2-1-96 0,2 1-32 16,2-1 0-16,3 1-640 0,-1 2-128 15,1-1-16-15,0 1-16 0,2 1-272 0,2 0-48 0,0 0-16 0,-1-1 0 16,-5 2-256-16,3 0-48 0,3-1-16 0,1 1 0 15,3 0-288-15,-1 1 160 0,1 0-160 0,0 2 128 16,0-2-128-16,-1 3 0 0,1 0 0 0,3-3 128 16,0-1-128-16,3-3 0 0,1 0 0 0,2-3 128 15,2-1-128-15,1-2 0 16,-1 0 0-16,2-1 0 0,1-3 128 0,2-3-128 16,2-1 128-16,1-1-128 0,2-4 176 0,5-1-48 0,5-1-128 0,9-2 192 0,8-1 0 15,-4 0 0-15,-7 0 0 0,-13 6 0 0,-7 2-64 0,0-1 0 16,9-6-128-16,1-1 192 0,0 2 48 0,-3 2 0 15,1 0 0-15,-2 3 0 0,-3 0 48 0,-4 0 16 16,-3 1 0-16,-5-1 0 0,-3 0-128 0,-5 2-32 16,-4 1 0-16,-5 1 0 15,-6 3 80-15,-3 3 16 0,-3 2 0 0,-5 1 0 0,0 0-32 0,-4 2 0 16,-1 1 0-16,-1 1 0 0,-2 1-208 0,-3 2 176 16,1 1-176-16,-2 0 160 0,0 2-160 0,-2 1-176 15,0 1 48-15,-3 2 0 16,0 3-752-16,-4 1-144 0,-3 4-16 0,-8 2-18976 0</inkml:trace>
  <inkml:trace contextRef="#ctx0" brushRef="#br0" timeOffset="41971.64">9954 7957 8287 0,'0'-1'736'0,"0"1"-592"0,0 0-144 0,0 0 0 15,0 0 1280-15,0 0 240 0,-2 0 32 0,1 0 16 0,1 1 1360 0,-1 3 272 16,-1 3 48-16,2 5 16 0,-1 2-832 0,1 6-176 0,0 1-16 0,1 3-16 16,-1 0-1056-16,3 1-208 15,-3-25-32-15,9 60-16 16,-9-60-448-16,8 62-80 0,-4-27-32 0,2 2 0 15,-6-37-224-15,10 59-128 0,-10-59 160 0,11 61-160 16,-11-61 192-16,11 59-48 0,-11-59-16 0,7 54 0 16,-7-54 256-16,5 46 64 0,-4-29 0 0,-1 0 0 0,-1 0-192 0,1-3-48 0,-2-4 0 0,2-1 0 15,0-2-48-15,-1-1-16 0,-1-2 0 0,1-1 0 32,0-1-16-32,1-2-128 0,0 0 192 0,0-2-64 15,0-3-128-15,0 0-176 0,0-1 48 0,0-2 0 16,1-2-1568-16,-1 0-304 15</inkml:trace>
  <inkml:trace contextRef="#ctx0" brushRef="#br0" timeOffset="42257.15">9861 7951 16575 0,'-7'-7'736'0,"4"5"160"0,0-1-720 0,3 0-176 0,0 0 0 0,1 2 0 16,2-2 1792-16,3 0 320 0,2-3 64 0,5 1 0 16,4-1 752-16,3 2 144 0,-20 4 16 0,45-6 16 15,-45 6-1488-15,49-3-288 0,-49 3-64 0,50-1-16 16,-50 1-624-16,55-2-128 0,-55 2-32 0,49-1 0 16,-49 1-176-16,0 0-32 0,64 0-16 0,-64 0 0 15,0 0-112-15,0 0 0 0,56 4-128 0,-47-4 192 16,-1 2-192-16,-3-1 0 0,-1 1 0 0,-3-1 0 15,1 2-368-15,-2-2-64 0,-2 2-16 0,-2 0-12032 16,0 0-2400-16</inkml:trace>
  <inkml:trace contextRef="#ctx0" brushRef="#br0" timeOffset="42463.13">9933 8189 11055 0,'4'0'976'0,"-1"0"-784"15,1 0-192-15,0-2 0 0,0 1 2720 0,1 0 496 16,0 1 112-16,7-3 0 0,3 0 272 0,-15 3 48 16,52-10 16-16,-23 3 0 0,-29 7-1776 0,58-11-352 15,-58 11-80-15,56-12-16 0,-56 12-864 0,50-12-160 0,-50 12-32 0,41-10-16 16,-41 10-192-16,0 0-48 0,0 0 0 0,0 0 0 31,42-6-448-31,-41 9-80 0,-1 0-32 0,-1 0-18368 0</inkml:trace>
  <inkml:trace contextRef="#ctx0" brushRef="#br0" timeOffset="42859.64">9577 7886 8351 0,'-16'0'176'0,"8"0"32"0,-1 0 16 0,2 0 32 0,3 0-256 0,1 0 0 0,0 2 0 0,-1-1 0 16,-3 2 2240-16,0 1 416 0,0 3 80 0,3 0 16 16,4 3-1360-16,4-1-272 0,-4-9-48 0,0 0-16 31,0 0 112-31,0 0 32 0,72 32 0 0,-72-32 0 0,0 0 528 0,75 5 128 0,-75-5 0 0,49-6 16 15,-49 6-432-15,45-11-96 0,-28 6 0 0,-2-2-16 16,-1 0-448-16,-3 0-96 0,-1-1-16 0,-5 1 0 16,-2-2-336-16,-1-1-80 0,-1 0-16 0,-2 0 0 15,-4 3 16-15,-2-1 0 16,-2-1 0-16,-6 2 0 0,1 0-96 0,-1 3-32 0,-1 1 0 0,-2 2 0 0,-2-1-80 0,-1 4-16 31,2 1 0-31,1-1 0 0,1 3-128 0,4-1 0 0,2 3 0 0,3 2 128 0,3-1-352 0,5 2-80 16,0-10-16-16,0 0-19136 15</inkml:trace>
  <inkml:trace contextRef="#ctx0" brushRef="#br0" timeOffset="43667.99">12757 8077 5519 0,'-6'0'496'0,"2"0"-496"0,4 2 0 0,0-2 0 0,0 1 912 0,0 0 96 16,-5 1 16-16,0 2 0 0,-2 2 128 0,0-1 48 15,2 1 0-15,1-2 0 0,1 2 64 0,2-2 16 16,0 0 0-16,2 1 0 0,0-1-64 0,4-1-16 15,0-1 0-15,1 1 0 0,2-1 256 0,2-2 48 16,2-2 16-16,-1 1 0 0,0-3 80 0,2-1 32 16,0 0 0-16,-2-4 0 0,2 1-176 0,-2-2-48 0,0 0 0 0,-2 0 0 15,-1-1-512-15,-1 0-96 0,0-1-32 0,-1 0 0 16,0-3-256-16,-2 1-48 0,-3 3-16 0,-1-2 0 16,-1 2-64-16,-3 0-32 0,-2-1 0 0,-1 1 0 15,-2 3-32-15,0-2 0 0,-3 1 0 0,1 2 0 16,0 1-128-16,-3 1-16 0,2 2-16 0,2 2 0 15,3 1-160-15,-1 0 0 0,2 1 144 0,0 2-144 16,2 1 0-16,1 2 0 0,3-1 0 0,2 4-192 16,1-1-464-16,-3-8-112 15,0 0 0-15,0 0-18960 0</inkml:trace>
  <inkml:trace contextRef="#ctx0" brushRef="#br0" timeOffset="44065.05">13529 8095 25791 0,'-1'-11'1152'0,"-1"4"224"0,1 0-1104 0,0 1-272 0,-1 2 0 0,-1 1 0 15,1-1 2016-15,-5-3 352 0,-3-4 64 0,-6-3 0 16,-4-1-272-16,-4 3-64 0,0 0-16 0,-1 5 0 15,-2 3-1264-15,-4 1-256 0,0 5-48 0,1 2-16 16,1 4-176-16,0 4-16 0,1 2-16 0,0 3 0 16,1 1-96-16,-1 3-32 0,2 3 0 0,2 0 0 15,4 0-160-15,1 3 0 0,2 4 0 0,4 2 0 16,5-3 0-16,3 3 0 0,7 8 0 0,5 2 0 0,-7-43 0 0,31 85 0 16,-31-85 0-16,51 74 0 0,-51-74 0 0,62 53 0 15,-62-53-144-15,62 36 144 0,-62-36 0 0,65 22 0 16,-65-22 0-16,66 7 144 0,-66-7 112 0,67-3 0 15,-67 3 16-15,56-10 0 0,-25 2 16 0,-2-1 0 16,-1 1 0-16,-4-2 0 0,-1 3-144 0,-5 0-16 31,-3-1-128-31,-3 3 192 0,-2-1-192 0,-3 2-240 16,-3 3 48-16,-1-1 16 16,-2 2-928-16,-1 0-192 0</inkml:trace>
  <inkml:trace contextRef="#ctx0" brushRef="#br0" timeOffset="60827.3">18543 10993 19343 0,'-3'-7'1728'0,"0"0"-1392"0,2 3-336 0,1-1 0 0,0 1 528 0,0-4 48 16,-2-6 0-16,-1-8 0 15,-1-3 2000-15,1 2 416 0,1 6 80 0,2 6 0 0,-2 5-944 0,2 5-192 16,2 4-32-16,-1 5-16 0,-1-8-960 0,0 0-192 16,13 51-32-16,-13-51-16 0,11 48-256 0,-11-48-48 15,10 58-16-15,-6-22 0 16,0 4 0-16,-1 1 0 0,1 0 0 0,1 7 0 16,-1 6-64-16,3 4-16 0,-1-1 0 0,-1-1 0 0,0-4-32 0,-1-2 0 15,0-2 0-15,-3-6 0 0,-1-1 64 0,0 0 16 0,0 2 0 0,-2-2 0 16,0-5 48-16,-1 0 16 0,-1-4 0 0,0-4 0 15,1-4-16-15,-3 0-16 0,2-4 0 0,0-2 0 16,0-3-48-16,-1-1 0 0,3-3 0 0,-1-2 0 16,1-2-112-16,1-2-16 0,1-2-16 0,-1 0 0 15,1-2-176-15,0-1 0 0,1 0 0 0,-1-3 0 32,1 2-256-32,-1-3-144 0,2 0-32 0,-1-2 0 15,2-3-1024-15,0 0-208 0</inkml:trace>
  <inkml:trace contextRef="#ctx0" brushRef="#br0" timeOffset="61113.16">18842 11507 28559 0,'3'0'1264'0,"-2"2"272"0,-1-2-1232 0,0 0-304 15,0 0 0-15,0 0 0 0,0 0 1136 0,0 0 160 0,27 46 48 0,-27-46 0 31,19 57 864-31,-19-57 176 0,12 69 48 0,-6-34 0 16,-2 1-1472-16,-1-4-272 0,0 1-64 0,-3-33-16 16,6 58-128-16,-6-58-32 0,7 48 0 0,-7-48 0 15,4 36-80-15,-4-36-32 0,0 0 0 0,7 41 0 16,-7-41-80-16,0 0 0 0,-1 26-16 0,-1-21 0 16,1 1-240-16,-1-3 144 0,-1-2-144 0,2-1 128 15,0 0-128-15,-2-3 0 0,0 1-160 0,0-5 160 16,2 1-928-1,-2-3-96-15,0-2 0 0,2-3-19264 0</inkml:trace>
  <inkml:trace contextRef="#ctx0" brushRef="#br0" timeOffset="61588.37">19092 11606 15663 0,'6'-5'688'0,"-3"0"144"0,0 2-656 0,-1 2-176 15,1 0 0-15,-1 1 0 0,0 1 2160 0,-2-1 400 16,0 0 64-16,0 0 32 0,0 0 848 0,36 47 160 15,-36-47 48-15,11 43 0 0,-11-43-2112 0,6 54-400 16,-3-26-96-16,-3 1-16 0,1-1-464 0,0-1-112 0,2-2 0 0,-1-1-16 16,0-3-176-16,0-4-16 0,1 0-16 0,0-4 0 15,-2-2-96-15,0-1-32 0,-2-1 0 0,1-4 0 16,0 1 64-16,-1-2 16 16,-1 0 0-16,2-2 0 0,-1-2 16 0,1 0 0 0,0-2 0 0,0 0 0 15,-2-1 0-15,2-3 0 0,0-1 0 0,0-3 0 16,0 0 16-16,0-4 16 0,2-3 0 0,-2-1 0 15,1-3-48-15,-1-2-16 0,2-2 0 0,-2-5 0 16,2-2-96-16,1-2 0 0,1-3-128 0,1 0 192 0,3 2-192 16,-1 2 0-16,3 2 0 0,0 2 0 0,1 3 0 0,2 2 0 15,1 4 0-15,0 3 0 0,-1 3 0 0,1 4 0 16,-14 10 0-16,0 0 0 0,45-14 0 0,-45 14 0 16,0 0-128-16,0 0 128 0,0 0 0 0,57 33 0 15,-57-33-128-15,0 0 128 0,25 51 0 0,-25-51 0 16,13 46-128-16,-13-46 128 0,10 51 0 0,-10-51 0 15,8 54 0-15,-8-54 0 0,9 51 0 0,-9-51 0 16,5 46 0-16,-5-46 0 0,3 41 176 0,-3-41-176 16,3 34 192-16,-3-34-192 0,0 0 192 0,10 40-64 15,-10-40 0-15,0 0-128 0,0 0 128 0,0 0-128 0,11 39 0 16,-11-35 0-16,0-1 0 0,0 0-144 0,0-3 16 0,-1 0 0 31,-1-1-1024-31,1-1-192 0,0-2-32 0,-2 0-19872 0</inkml:trace>
  <inkml:trace contextRef="#ctx0" brushRef="#br0" timeOffset="61986.44">19595 11828 23039 0,'0'0'1024'0,"0"0"192"0,0 0-960 0,0 0-256 0,0 0 0 0,0 0 0 0,0 0 1792 0,0 0 304 15,0 0 64-15,50-11 16 0,-50 11 624 0,0 0 128 16,46-16 16-16,-46 16 16 15,31-15-1824-15,-31 15-368 0,31-17-80 0,-16 7-16 0,0-2-160 0,-1 1-48 16,2-2 0-16,-2-1 0 0,-1 0 0 0,-2 0 0 16,-1-1 0-16,-3-1 0 0,0 2-16 0,-4-2-16 15,-2 1 0-15,-2-1 0 0,-4 2-112 0,-2 0 0 16,-1 1-16-16,-2 2 0 16,-3 1-112-16,-1 3-32 0,-3 1 0 0,0 4 0 15,0 0-32-15,-1 4-128 0,1 0 192 0,-1 4-64 0,2 2-128 0,2 4 160 0,1 2-160 0,1 3 160 16,2 1-160-16,3 5 0 0,1 1 0 0,3 1 0 15,0 2 0-15,3 0 0 0,2 0 0 0,-2-27 0 16,7 52 0-16,-7-52 0 0,13 48 0 0,-13-48 0 16,0 0 0-16,24 57 0 0,-24-57 0 0,0 0 0 15,0 0 0-15,40 53 0 0,-40-53 0 0,0 0 0 16,0 0 176-16,51 36-48 0,-51-36-128 0,0 0 192 0,0 0-192 0,67 21 0 16,-67-21 0-16,0 0 0 0,0 0-144 15,63 4-128-15,-63-4-32 0,0 0 0 16,47-10-1216-16,-47 10-240 0,0 0-48 0,0 0-18864 31</inkml:trace>
  <inkml:trace contextRef="#ctx0" brushRef="#br0" timeOffset="62526.91">20210 11876 25791 0,'0'0'1152'0,"0"0"224"0,0 0-1104 0,14-13-272 0,-13 10 0 0,2 1 0 16,0-1 2784-16,3-4 496 0,1-2 112 0,4-5 0 15,2-1-1552-15,-2-1-320 0,-1-1-64 0,0 2-16 16,-2-4-544-16,-1-1-96 0,0 1-32 0,-2-3 0 16,-3 1-176-16,0 0-32 0,-2 0-16 0,-3 0 0 15,-3 1-160-15,-1 3-48 0,-1 0 0 0,-4 3 0 16,1 4-144-16,-4 2-16 0,-1 3-16 0,-2 2 0 16,-1 2 0-16,0 1 0 0,0 3 0 0,1 1 0 15,-1 2 0-15,3 1 0 0,0 1 0 0,3 4 0 0,2 2-160 16,1 1 0-16,3 2 144 0,1 3-144 0,4 4 0 0,0 1 0 15,2-25 0-15,4 53 0 0,-4-53 0 0,10 53 0 16,-10-53-144-16,19 48 144 0,-19-48 0 0,0 0-144 16,34 51 144-16,-34-51 0 0,0 0-128 0,0 0 128 15,50 36 0-15,-50-36 0 0,0 0-128 0,0 0 128 16,0 0 0-16,64 5 0 0,-64-5 0 0,0 0 0 16,0 0 0-16,42-18 0 0,-33 11 0 0,1-2 0 15,0 1 0-15,-3-1 0 0,0 1 128 0,-2-1 16 0,1-2 16 16,0 0 0-16,-4 1 224 0,0-1 32 0,-1-2 16 0,-1 2 0 15,-1 2 0-15,-1 2 0 0,1 1 0 0,0 4 0 16,-1 0-32-16,-1 2 0 0,2 4 0 0,0 2 0 16,1 3-96-16,0 2-32 0,0 3 0 0,0-14 0 15,7 38-144-15,-7-38-128 0,12 43 144 0,-12-43-144 16,14 41 560-16,-14-41 16 0,0 0 0 0,26 52 0 16,-26-52-432-16,0 0-144 0,0 0 0 0,39 42 0 15,-39-42 0-15,0 0 0 0,0 0 0 0,0 0 0 16,0 0 0-16,64 24 0 0,-64-24 0 0,0 0 0 15,0 0-832-15,0 0-176 0,0 0-16 0,0 0-16 32,0 0-1072-32,0 0-192 0,0 0-64 0,0 0-19808 0</inkml:trace>
  <inkml:trace contextRef="#ctx0" brushRef="#br0" timeOffset="62906.75">20614 11558 38703 0,'-2'-10'1712'0,"2"6"352"0,2 0-1648 0,-1 0-416 0,1 2 0 0,-1 1 0 0,0 1 960 0,1-2 96 0,-2 2 32 0,0 0 0 16,0 0 64-16,0 0 32 0,0 0 0 0,36 50 0 15,-36-50-496-15,9 45-112 0,-9-45 0 0,6 55-16 16,-6-55-208-16,4 57-32 0,-4-28-16 0,1 0 0 16,1-4-304-16,-2-25 160 0,1 41-160 0,-1-41 128 15,3 32-128-15,-3-32 0 0,0 0 0 0,4 33 0 16,-4-33 0-16,0 0 0 0,0 0 0 0,0 0 0 15,0 0 0-15,0 0 128 0,0 0-128 0,0 0 0 16,0 0 192-16,0 0-64 0,0 0 0 0,0 0 0 16,10-13 160-16,-9 3 32 0,-1 0 0 0,0-1 0 15,2-2 48-15,-1-1 16 0,1 0 0 0,-1-1 0 16,2-2 48-16,0 1 16 0,1 2 0 0,-1 3 0 16,2 1-48-16,0 1 0 0,0 2 0 0,-5 7 0 0,0 0 240 0,0 0 64 15,26-17 0-15,-26 17 0 0,0 0-576 0,0 0-80 16,0 0-48-16,38-15 0 0,-38 15 0 0,0 0 0 15,0 0 0-15,0 0 0 0,41-19 0 0,-41 19 0 16,0 0 0-16,0 0 0 16,0 0-1312-16,47-12-208 0,-47 12-32 0,0 0-23072 15</inkml:trace>
  <inkml:trace contextRef="#ctx0" brushRef="#br0" timeOffset="63716.81">21547 11514 13823 0,'0'0'1216'0,"0"0"-960"0,0 0-256 0,0 0 0 0,0 0 1584 0,0 0 272 0,0 0 48 0,0 0 16 16,51-5 1408-16,-51 5 272 0,0 0 64 0,0 0 16 15,48 55-1472-15,-48-55-288 0,19 49-64 0,-19-49-16 16,15 55-1168-16,-15-55-224 0,14 63-64 0,-7-31 0 16,-7-32-128-16,15 57-16 0,-15-57-16 0,12 43 0 15,-12-43-96-15,0 0-128 0,13 46 176 0,-13-46-176 16,0 16 256-16,-3-10-48 0,0-2-16 0,-2-1 0 16,-1-1 64-16,0-2 0 0,-1-2 0 0,-1-2 0 0,1 0 48 0,0-3 16 15,1-2 0-15,0-1 0 16,4-1 0-16,0-3 0 0,1 0 0 0,2-2 0 15,1-1-64-15,-1-3 0 0,3-1 0 0,0-3 0 0,2-3-16 0,1 1-16 16,0-3 0-16,2 2 0 0,1 3-224 0,1 2 144 16,0 3-144-16,1 4 128 0,-1 2-128 0,-11 13 0 15,0 0 0-15,32-15 0 0,-32 15 0 0,0 0 0 16,0 0 0-16,0 0 0 0,55 39 0 0,-55-39 0 16,0 0 0-16,27 61 0 0,-27-61-128 0,10 55 128 0,-10-55 0 15,7 52 0-15,-4-25 0 0,-2-1 0 0,1-4-144 0,-2-22 144 16,1 36 0-16,1-22 0 0,-2-3 0 0,0-3 0 15,0 0 0-15,-2-4 0 0,2-1 0 0,-1-2 0 16,1-1 0-16,0-1 0 16,0-1 0-16,1-2 0 0,-1-2 144 0,2-1-144 0,-1-1 128 0,2-2-128 15,0-1 160-15,0-2-160 0,1-1 192 0,0-2-192 16,0 1 160-16,1-1-160 0,-3 1 128 0,3-4-128 16,0-5 128-16,2-6-128 15,0-2 128-15,0 0-128 0,0-1 128 0,2 3-128 0,-1 2 0 0,1 5 128 0,1 4-128 16,0 6 0-16,-3 3 0 0,1 6 0 15,-1 2 0-15,-7 2 0 0,0 0 0 0,0 0 0 0,0 0 0 0,40 54 0 16,-40-54 0-16,17 43 0 0,-17-43 0 0,15 45 0 16,-15-45 0-16,14 58 0 15,-9-32 0-15,-5-26 0 0,10 53 0 0,-10-53 0 0,11 48 0 0,-11-48 0 16,11 38 0-16,-11-38 0 0,0 0 0 0,19 40 0 16,-19-40 0-16,0 0 0 0,0 0 0 0,0 0-176 15,0 0 176-15,0 0-192 16,0 0-944-16,0 0-192 0</inkml:trace>
  <inkml:trace contextRef="#ctx0" brushRef="#br0" timeOffset="64066.68">22331 11718 15663 0,'-4'7'1392'0,"3"-3"-1120"0,1-4-272 0,0 0 0 0,0 0 3840 0,-3 17 720 0,3-17 144 0,0 0 32 0,-1 30-1616 0,1-30-320 0,1 39-64 0,-1-39-16 0,8 38-1632 0,-8-38-320 15,0 0-64-15,33 60 0 0,-33-60-384 0,0 0-64 16,48 39 0-16,-48-39-16 16,0 0-96-16,59 22-16 0,-59-22 0 0,0 0 0 15,58 2-128-15,-58-2 128 16,0 0-128-16,40-10 128 0,-29 3 16 0,0-1 0 16,-11 8 0-16,24-17 0 0,-12 6 208 0,-4-2 32 15,1-1 16-15,-4-3 0 0,1-2 176 0,-3-2 16 16,-3-4 16-16,-3-3 0 0,-3-5 32 0,-1 2 16 15,-1 4 0-15,-4 0 0 0,0-1-160 0,-4 1-48 0,-1 3 0 0,-1 6 0 16,-2 4-64-16,0 4 0 0,2 6-16 0,0 1 0 16,-5 4 352-16,2 3 80 0,0 4 16 0,1 0 0 15,4 5-656-15,1-1-160 0,2 5 0 0,3 0 0 32,3 2-608-32,1 0-160 0,4 5-16 0,-1-1-16 15,1-3-720-15,2-20-144 0,5 46-16 0,-5-46-13904 0,21 53-2784 0</inkml:trace>
  <inkml:trace contextRef="#ctx0" brushRef="#br0" timeOffset="64668.49">22933 11820 10127 0,'0'0'896'0,"13"-10"-704"16,-10 7-192-16,0 0 0 0,-3 3 3600 0,0 0 688 15,14-18 144-15,0-2 32 0,4-7-240 0,-1-6-32 16,0 1-16-16,-6-2 0 0,-3 2-2512 0,-6 1-496 15,0 1-96-15,-5 4-32 0,-3 5-64 0,-1 1-16 16,0 5 0-16,-6 2 0 0,1 5-112 0,-1 1-16 16,0 4-16-16,-1 1 0 0,-3 2-224 0,-1 5-32 15,-2 0-16-15,-3 4 0 0,5 1-352 0,-3 4-64 0,3 3 0 0,1 3-128 16,4 4 0-16,2 2 0 16,1 1 0-16,4 3 0 0,2 4-128 0,2-2 128 0,4 4-208 0,-2-36 80 31,13 60-416-31,-13-60-80 0,25 47-16 0,-25-47 0 15,0 0-48-15,44 44-16 0,-44-44 0 0,0 0 0 16,0 0 240-16,0 0 32 0,69 20 16 0,-69-20 0 0,0 0 112 0,61-15 32 16,-61 15 0-16,35-21 0 0,-15 7 272 0,-5-1-192 0,1-2 192 0,-3-3-160 15,-2 0 160-15,0-4 144 0,0-1-16 0,-3-6-128 16,-4-3 528-16,-1-6 0 0,-3-2 0 0,0-4 0 0,-3-2 112 0,0 0 0 16,-1-1 16-16,-1 2 0 0,4 9-80 0,-2 1 0 15,0 5-16-15,-1 2 0 0,-1 8-176 0,-3 5-48 16,3 5 0-16,-2 4 0 0,0 4 64 0,0 2 16 15,0 4 0-15,0 3 0 0,1 2-240 0,0 3-48 16,2 3-128-16,-2 5 192 16,1 6-192-16,0 5 0 0,1 6 0 0,1 3 0 0,1 6 0 0,0 1 0 15,1-2 0-15,-1 0 0 0,2 3 0 0,5-3 0 16,0-2 0-16,-5-41 0 0,20 68 0 0,-20-68 0 0,23 58 0 16,-23-58 0-16,24 48 0 0,-24-48-128 0,0 0 128 0,39 52 0 15,-39-52 0-15,0 0 0 0,0 0 0 0,50 51 0 16,-50-51 0-16,0 0-128 0,0 0 128 0,57 30 0 15,-57-30-336-15,0 0 32 0,0 0 16 0,63 8 0 32,-63-8-336-32,0 0-64 0,0 0-16 0,53-2 0 15,-53 2-160-15,0 0-32 0,0 0-16 0,0 0 0 0,0 0-432 16,0 0-64-16,34-16-32 0,-32 13-18496 0</inkml:trace>
  <inkml:trace contextRef="#ctx0" brushRef="#br0" timeOffset="65271.84">23436 11803 22111 0,'2'-2'1968'0,"-2"-1"-1584"0,0 2-384 0,0 0 0 15,0 1 2160-15,0-2 336 0,0-1 80 0,1-2 16 0,0-2 224 0,2 1 32 32,-1-1 16-32,2 1 0 0,2 1-1776 15,-6 5-368-15,0 0-64 0,0 0-16 0,31-16 48 0,-31 16 0 16,0 0 0-16,0 0 0 0,41-14-160 0,-41 14-16 16,0 0-16-16,0 0 0 0,43-16-112 0,-43 16 0 15,24-14-16-15,-24 14 0 0,20-15-48 0,-11 5-16 16,1-2 0-16,-2 0 0 0,-1 0 16 0,-1 0 0 15,-3-2 0-15,-3-1 0 0,-5 1-48 0,1 2 0 16,0-1 0-16,-5 0 0 0,-3 3-112 0,-3 2-32 0,3 4 0 0,-2 1 0 16,0 1-128-16,-1 5 0 0,0 3 0 0,-2 1 128 15,3 3-128-15,0 3 0 0,2 2 0 0,1 2 0 16,1 4 0-16,2 2 0 0,-1 4 0 0,6-1 0 16,1-2-160-16,2-24 160 0,2 51 0 0,-2-51-144 15,13 44 144-15,-13-44 0 0,0 0 0 0,30 52-128 16,-30-52 128-16,0 0 0 0,0 0 0 0,56 44-128 15,-56-44-192-15,0 0-48 0,0 0 0 0,71 20 0 16,-71-20-464 0,0 0-80-16,58 1-32 0,-58-1 0 0,0 0-272 15,55-11-64-15,-55 11-16 0,37-11-12208 0,-37 11-2432 0</inkml:trace>
  <inkml:trace contextRef="#ctx0" brushRef="#br0" timeOffset="65556.93">24017 11431 22287 0,'-2'-52'480'0,"0"22"96"0,-1 5 32 0,0 3 32 0,0 7-512 0,2 1-128 15,-4 0 0-15,-2-10 0 0,-4-10 4144 0,-3-7 784 16,-3 0 176-16,0 7 16 0,1 8-2944 0,4 8-608 16,2 7-112-16,0 7-32 0,3 6-464 0,-2 4-80 0,4 7-32 0,-1 4 0 15,3 5-496-15,0 4-96 0,2 3-32 0,1 11 0 16,1 9-64-16,2 8-16 0,3 2 0 0,1-4 0 16,1-4-144-16,2-6 0 0,0-4 0 0,-10-41 128 15,21 74 96-15,-21-74 16 0,19 58 0 0,-19-58 0 16,21 53 144-16,-21-53 48 0,23 50 0 0,-23-50 0 15,0 0-32-15,31 55 0 0,-31-55 0 0,0 0 0 16,0 0-224-16,35 51-48 16,-35-51-128-16,0 0 192 0,0 0-192 0,0 0 0 15,0 0 0-15,0 0 0 0,0 0-640 0,0 0-112 16,0 0-16-16,0 0-16 16,0 0-1088-16,0 0-224 0</inkml:trace>
  <inkml:trace contextRef="#ctx0" brushRef="#br0" timeOffset="66080.64">24582 11451 32255 0,'-2'-2'2864'0,"1"-2"-2288"0,0 1-576 0,-1 2 0 0,1-1 1056 0,-2 0 96 15,-4-4 32-15,-3-2 0 0,-4-4 272 0,-3 5 48 16,0 0 16-16,-1 3 0 0,-1 2-688 0,2 2-128 16,2 5-16-16,1 0-16 0,2 4-240 0,4-1-48 31,2 2-16-31,2 3 0 0,0 1-240 0,4-14-128 0,0 0 128 0,0 0-128 0,22 52 0 0,-22-52 144 16,0 0-144-16,0 0 0 0,55 58 192 0,-55-58-192 15,46 43 192-15,-46-43-192 0,48 45 320 0,-48-45-64 0,39 45 0 16,-39-45 0-16,31 47 160 0,-31-47 32 0,23 46 0 0,-23-46 0 15,10 45-64-15,-10-45-16 0,-2 41 0 0,-2-22 0 32,-2 1 160-32,-5-5 48 0,-2 1 0 0,-2-4 0 0,-3 1 48 0,-5-2 16 0,0-1 0 0,-4-1 0 15,1 1-64-15,-3-3 0 0,5-2 0 0,-1-2 0 16,2 0 32-16,1-2 0 0,1-2 0 0,-2 0 0 47,0-2-2144-47,2-1-416 0</inkml:trace>
  <inkml:trace contextRef="#ctx0" brushRef="#br0" timeOffset="68437.92">18855 13094 25791 0,'1'0'2304'0,"1"0"-1856"0,-1 0-448 0,-1 1 0 0,0 1 1712 0,0 0 240 16,2 6 48-16,-2-8 16 0,0 0 144 0,5 45 16 0,-5-45 16 0,2 51 0 16,-2-51-1328-16,-2 58-272 0,-1-26-48 0,1 2-16 15,-1 4-144-15,-1-1-48 0,-1 2 0 0,1-3 0 16,3-4-80-16,1-32 0 0,1 57-16 0,-1-57 0 0,6 42 0 0,-6-42 0 16,0 0 0-16,0 0 0 15,19 52 48-15,-19-52 16 0,0 0 0 0,0 0 0 16,0 0 16-16,0 0 0 0,0 0 0 0,0 0 0 0,0 0-48 0,0 0 0 15,0 0 0-15,0 0 0 0,0 0-80 0,25-10-32 16,-27 2 0-16,1-2 0 0,-2 0 16 0,1-3 0 16,0 1 0-16,-1-4 0 0,0-1 16 0,0 0 0 15,2 0 0-15,-1 0 0 0,2 2-48 0,-1-2 0 16,2-1 0-16,1-1 0 0,2-1-144 0,2 1 160 16,2 0-160-16,1 4 160 0,0-1-160 0,3 3 0 0,0 2 144 15,1 0-144-15,1 4 0 0,-1 0 0 0,-13 7 0 0,30-9 128 16,-30 9-128-16,0 0 0 0,0 0 128 0,55 0-128 15,-55 0 0-15,0 0 144 0,0 0-144 0,0 0 0 16,0 0 0-16,61 19 0 0,-61-19 0 0,0 0 0 16,0 0-240-16,0 0-96 0,0 0-32 0,0 0 0 31,0 0-832-31,0 0-160 0,0 0-48 0,55 34-19808 0</inkml:trace>
  <inkml:trace contextRef="#ctx0" brushRef="#br0" timeOffset="68803.53">19303 13475 29487 0,'3'3'2624'0,"1"-3"-2112"0,-1 0-512 0,-1 0 0 0,3 0 2080 0,0 0 304 16,-5 0 64-16,0 0 16 0,50 0-688 0,-50 0-144 15,53-1-32-15,-53 1 0 0,51-9-576 0,-51 9-128 16,38-11-32-16,-38 11 0 0,33-13-416 0,-17 6-64 0,-1-3-32 0,1 2 0 15,-5-2-96-15,-1 1 0 0,-2 0-16 0,-1-3 0 16,-2 1-112-16,-3-2-128 0,0 0 176 0,-2-1-176 16,-2-1 0-16,-2-1 0 15,-2-1 0-15,-1 0 0 0,-2-1 0 0,-3 1 0 0,1 1 0 0,-2 2 0 16,-1 3 0-16,1 3 0 0,-1 2-128 0,0 3 128 16,0 5-192-16,1 0 192 0,1 4-208 0,-1 4 80 15,2 4 128-15,1 2 0 0,1 3 0 0,4 4 0 16,0 1 0-16,4 3 0 0,1 4 0 0,1 1 0 15,-1-32 0-15,12 68 0 0,-12-68 0 0,12 55 0 0,-12-55 0 0,0 0 0 16,27 61 0-16,-27-61 0 0,0 0 0 0,0 0 0 16,60 47 0-16,-60-47-128 15,0 0-336-15,56 14-64 0,-56-14-16 0,0 0 0 16,54-6-512-16,-54 6-96 0,32-10-32 0,-15 2-18464 16</inkml:trace>
  <inkml:trace contextRef="#ctx0" brushRef="#br0" timeOffset="69439.8">19998 12808 38703 0,'-4'-18'1712'0,"1"10"352"0,1 1-1648 0,-1 2-416 0,2 4 0 0,0 1 0 16,-2 0 1152-16,-1 3 160 0,-5 2 32 0,-1 7 0 16,-4 7-320-16,0 7-48 0,1 5-16 0,1 6 0 15,2 4-448-15,0 5-80 0,3 7-32 0,2 3 0 16,5 1-160-16,2-5-48 0,1 0 0 0,1-7 0 15,-4-45-192-15,15 79 0 0,-15-79 0 0,23 64 0 16,-23-64 0-16,30 54 0 0,-30-54 0 0,0 0 0 16,49 59 0-16,-49-59-192 0,0 0 192 0,55 28-208 15,-55-28-112-15,0 0 0 0,55 9-16 0,-55-9 0 16,0 0-112-16,47-12 0 0,-34 7-16 0,-1-2 0 16,1-3 16-16,-3-1 16 0,0 1 0 0,-3-3 0 0,0 0 160 0,-3-2 16 15,-1-2 16-15,0-2 0 0,-2 0 240 0,-1-1-144 16,0 0 144-16,0 2-128 0,-1 1 304 0,-2 1 64 15,2 5 16-15,-2 2 0 16,3 5 320-16,-2 1 64 0,2 2 0 0,0 4 16 0,0 1-224 0,2 3-48 16,-2 4-16-16,0-11 0 0,0 0-368 0,0 0 144 0,17 61-144 0,-17-61 0 15,0 0 0-15,0 0 0 16,34 67-192-16,-34-67 48 0,0 0-112 0,0 0 0 0,53 43-16 0,-53-43 0 16,0 0 48-16,0 0 16 0,67 9 0 0,-49-12 0 15,1-1 208-15,-1-3-192 0,2-5 192 0,-2 1-192 16,-2-2 192-16,-2 1 0 0,-3-3 0 0,-3 0 0 15,-2-2 448-15,-3-1-32 0,0 1 0 0,-3-2 0 16,0 1 288-16,-3-2 48 0,-1 2 16 0,-1-1 0 16,3 5 32-16,-4 2 16 0,2 3 0 0,-2 2 0 15,2 7 16-15,1 1 16 0,0 5 0 0,-1 4 0 0,1 3 32 0,0 5 0 16,2 9 0-16,0 7 0 0,1 4-704 16,1 7-128-16,2 7-48 0,1 8 0 0,0 5 0 0,0 0 0 15,2-2 0-15,-2-6 0 0,1-8 0 0,-1-3 0 31,0-6 0-31,0 1 0 0,1 0 0 0,-1-4 0 0,-4-37 0 0,10 64 0 0,-10-64 0 0,8 48 0 16,-8-48 0-16,0 0 0 0,11 52 0 0,-11-52 0 16,0 0 0-16,0 0 0 31,0 0-448-31,0 0-64 0,0 0-32 0,0 0 0 16,0 0-1200-16,3-6-240 0,-7-9-64 0,3 1-21248 0</inkml:trace>
  <inkml:trace contextRef="#ctx0" brushRef="#br0" timeOffset="70311.07">21716 13128 28559 0,'1'-3'1264'0,"-1"1"272"0,1 2-1232 0,-1-1-304 0,0 1 0 0,-1 0 0 0,0 1 1904 0,-1 2 320 0,-2 2 64 0,-3 2 16 15,0 4-880-15,-2 3-160 0,1 2-48 0,-1 1 0 16,4-1-784-16,3 3-176 0,2-19-16 0,0 0-16 16,13 55-224-16,-13-55 144 0,0 0-144 0,0 0 128 15,59 49 0-15,-59-49-128 0,0 0 192 0,64 23-64 16,-64-23 112-16,0 0 16 0,65 4 0 0,-65-4 0 16,39-5 32-16,-39 5 16 0,33-12 0 0,-20 5 0 0,-1-1 80 0,-2-1 32 15,-1 1 0-15,-4-2 0 0,1 1 96 0,-2 0 32 16,-1-3 0-16,-3 1 0 15,0-2 32-15,-4-1 0 0,-3 0 0 0,-2-2 0 0,-2 1-96 0,-3-3-16 16,-3-1 0-16,-4-1 0 16,1 2-208-16,0 2-64 0,-1 4 0 0,1 0 0 0,-1 4-48 0,0 2-16 15,1 2 0-15,2 1 0 0,2 3-128 0,5 0 0 16,4 2 0-16,3-1 128 0,4 2-128 0,0 0-224 0,2 0 48 0,-2-3 16 31,0 0-304-31,0 0-64 0,0 0-16 0,63 21 0 0,-63-21 144 0,0 0 16 0,69 11 16 0,-69-11 0 31,53 6-64-31,-53-6-16 0,51 3 0 0,-51-3 0 0,0 0 128 0,67 2 32 0,-67-2 0 0,0 0 0 16,70 2 288-16,-70-2-192 0,0 0 192 0,72 12-160 16,-72-12 160-16,0 0 0 0,55 29 0 0,-55-29 0 15,0 0 0-15,0 0 128 16,32 60-128-16,-32-41 176 0,0-1-32 0,-2-1 0 16,1 0 0-16,-4-3 0 0,3 0 32 0,-3-1 0 0,1-3 0 0,0-2 0 0,1 0 144 0,0-4 16 15,2-1 16-15,-1-2 0 16,2-2 64-16,0-2 16 0,2-1 0 0,2-5 0 15,-1 2-80-15,1-1-16 0,2-4 0 0,-1-2 0 16,3 0-176-16,0 0-32 0,0-2-128 0,2-2 192 0,0 1-192 0,2-1 128 16,2-1-128-16,0-1 0 15,0 2 0-15,1-2 0 0,2 2 0 0,2 0 0 0,-1 3 0 0,1 7 0 16,-3 2 0-16,-16 6 0 0,0 0 0 0,0 0 0 16,0 0 0-16,65 36 0 0,-65-36 0 0,0 0 0 0,33 62 0 0,-33-62-160 15,0 0 160-15,27 70 0 16,-27-70-144-16,17 50 144 0,-17-50 0 0,0 0 0 0,21 55 0 0,-21-55 0 31,0 0 464-31,0 0 16 0,0 0 0 0,35 55 0 16,-35-55-160-16,0 0-16 0,0 0-16 0,0 0 0 0,0 0-288 0,0 0-256 0,0 0 64 0,0 0 0 15,0 0-1392 1,53 45-272-16</inkml:trace>
  <inkml:trace contextRef="#ctx0" brushRef="#br0" timeOffset="71029.98">23993 13108 27647 0,'0'-1'2448'0,"0"-2"-1952"0,1 1-496 0,1 2 0 0,-1 0 2048 0,0-1 320 0,1-2 64 0,1 0 16 16,-1 2-480-16,0 1-112 0,1 4 0 0,-3-4-16 15,0 0-896-15,0 0-176 0,5 54-48 0,-5-54 0 16,5 42-352-16,-5-42-80 0,7 45-16 0,-7-45 0 16,0 0-272-16,25 63 160 0,-25-63-160 0,0 0 128 15,0 0-128-15,47 52 0 0,-47-52 0 0,0 0 0 0,0 0 192 0,0 0-64 16,0 0 0-16,58 4 0 0,-50-10 176 0,-1-2 16 16,0-2 16-16,0-1 0 0,2-2 16 0,-2 0 0 15,-2-1 0-15,3-1 0 0,-1 0-32 0,1 0 0 16,-1 1 0-16,0 0 0 0,0 0-64 0,2-1 0 15,2 3-16-15,-1 0 0 0,1 4-240 0,1-1 176 0,-3 5-176 16,3 1 160-16,-2 2-160 0,-10 1 0 0,0 0 0 0,0 0 0 16,0 0 0-16,43 44 0 0,-43-44 0 0,0 0 0 15,20 52-176-15,-20-52 48 0,0 0 0 0,14 61 0 16,-14-61 0-16,0 0 0 16,9 46 0-16,-9-46 0 0,0 0 128 0,0 0 0 15,0 0-144-15,0 0 144 0,0 0 0 0,0 0 0 16,0 0 128-16,0 0-128 0,0 0 240 0,0 0-48 15,0 0 0-15,10-5 0 0,-9-7-64 0,0 0 0 0,2-2-128 0,0-1 192 16,1 1-192-16,-2-1 0 0,1-2 0 0,-1 1 0 0,3 1 0 0,2-2 0 16,1-2 0-16,2 0 0 0,0 3 0 0,1 1 0 15,-1-1 0-15,3 2 0 16,1 0 0-16,3 1 0 0,-1 2 0 0,0 4-160 0,-1 4 160 0,-15 3-160 16,0 0 160-16,0 0-160 0,0 0-96 0,56 48 0 15,-56-48-16-15,0 0 0 0,21 68 80 0,-21-68 32 16,10 51 0-16,-10-51 0 0,6 56 160 0,-6-56-128 15,7 51 128-15,-7-51-128 16,0 0-320-16,17 55-64 0,-17-55-16 0,0 0 0 16,0 0-240-16,0 0-64 0,45 42 0 0,-45-42-19728 0</inkml:trace>
  <inkml:trace contextRef="#ctx0" brushRef="#br0" timeOffset="71473.62">25114 12666 36863 0,'2'-17'1632'0,"-2"10"336"0,1 0-1584 0,1 2-384 0,-1 3 0 0,-1 2 0 0,1 0 1200 0,1 2 144 15,1 3 48-15,-1 5 0 0,0 4-224 0,-1 7-32 16,-1 6-16-16,0 5 0 16,-1 4-368-16,1 5-80 0,-2 4-16 0,2 4 0 0,0 5-224 0,2 0-48 15,-1-1-16-15,2-3 0 16,1-7-368-16,-4-43 144 0,10 73-144 0,-10-73 0 0,0 0 0 15,21 70 0-15,-21-70 0 0,0 0 0 0,0 0 144 0,33 58-144 32,-25-49 0-32,-1-2 144 0,-7-7-144 0,0 0 192 15,0 0-192-15,0 0 192 0,0 0-192 0,0 0 160 16,36-7-160-16,-33-2 160 0,-3-2-32 0,0-1 0 16,-2 0 0-16,-1-2 0 0,-2 0-128 0,-1-3 128 0,-2 1-128 0,-2-1 128 15,-2 2-128-15,-2-1 0 0,-1 2 0 0,-2 3 0 16,0 1 0-16,-3 4 0 0,-1 3-128 0,0 3 128 15,0 4-160-15,1 2 160 0,1 3-208 0,4 2 80 16,1 2-32-16,2 2 0 0,3 2 0 0,1-1 0 16,1-1-16-16,3 1 0 0,3-1 0 0,1-15 0 15,0 0 0-15,0 0 0 0,12 50 0 0,-4-42 0 16,0-2 176-16,3 1 0 0,-11-7-144 0,0 0 144 16,0 0-128-16,60 10 128 0,-60-10-160 0,41-3 160 15,-41 3-464-15,49-7 0 0,-22 3 0 16,-2-1 0-16,-25 5-432 0,46-7-64 0,-46 7-32 0,38-5-18752 15</inkml:trace>
  <inkml:trace contextRef="#ctx0" brushRef="#br0" timeOffset="71817">25525 13302 31327 0,'2'-3'1392'0,"-1"1"272"0,2 1-1328 0,-1-1-336 16,-1 1 0-16,0 1 0 0,2-1 2144 0,1-1 352 15,3 1 80-15,3-2 16 0,0 2-1168 0,2-4-224 0,-1 2-48 0,-1 1-16 16,1-3-368-16,-1 3-80 0,1-4-16 0,-2 2 0 15,-1-1-240-15,1 1-48 16,1-1-16-16,-1-2 0 0,3 1-48 0,2-3-16 0,4 1 0 0,2-2 0 16,1-1-32-16,-2-1 0 0,-4 1 0 0,-4-2 0 15,-2-1-144-15,-5 0-128 0,-1 0 192 0,-4 1-192 16,-4-2 352-16,-2 2-32 0,-1 0-16 0,-2 3 0 16,-1 2-176-16,-4 2-128 0,0 5 144 0,-1 1-144 15,2 3 0-15,-1 4 0 0,-2 3 0 0,1 0 0 0,1 5 0 0,2 2 0 16,0 1 0-16,3 4 0 0,3-3-208 0,3 3 64 15,1-1 16-15,3-1 0 0,0-20-192 0,0 0-48 16,0 0 0-16,6 43 0 0,-3-34 96 0,4-2 16 16,1 1 0-16,-8-8 0 31,0 0-192-31,0 0-16 0,74 27-16 0,-74-27 0 0,0 0-528 0,65 10-96 0,-65-10-32 0,0 0-18896 0</inkml:trace>
  <inkml:trace contextRef="#ctx0" brushRef="#br0" timeOffset="72265.92">26013 13133 24879 0,'0'-5'2208'0,"1"0"-1760"16,1 3-448-16,-1 0 0 0,-1 2 3264 0,1-1 576 0,1-3 128 0,2-1 0 15,2 3-2000-15,-2 3-416 0,-4-1-80 0,0 0 0 16,0 0-480-16,11 51-96 0,-11-51 0 0,2 48-16 16,-2-48-400-16,0 55-80 0,0-55-16 0,-2 64 0 15,1-29-128-15,-1 0-16 0,0 2-16 0,0-2 0 16,2-35-224-16,-3 58 0 0,3-58 0 0,0 48 0 15,0-48-144-15,0 0-32 0,6 47 0 0,-6-47 0 16,0 0 176-16,0 0 0 0,0 0 0 0,0 0-128 16,0 0 128-16,0 0-128 0,-7 17 128 0,3-24-128 15,0 0 128-15,1-3 0 0,0-2 0 0,1-2 0 0,0 0 0 0,0-3 0 16,2-1 0-16,-3-2 128 0,2 2-128 0,1-5 192 16,3-4-64-16,0-4 0 0,1-3 80 0,0-2 32 15,-1-1 0-15,3 0 0 16,1-4-48-16,3 2 0 0,2-4 0 0,2 2 0 0,2 3-192 0,-1 4 0 15,1 4 128-15,0 4-128 16,-2 4 0-16,-2 7 0 0,1 1 0 0,-2 4 0 0,1 4 0 0,-1 3 0 16,-1 3 0-16,-10 0 0 0,0 0-128 0,0 0 128 0,0 0-192 15,45 67 192-15,-45-67-256 0,11 48 64 0,-11-48 16 0,0 59 0 16,-2-26 176-16,-4-4-160 0,-1 1 160 0,-2-3-160 16,-1-3-48-16,-2 0-16 0,-2-7 0 0,0-2 0 15,1-2 0-15,0-3 0 0,2-3 0 0,1-3 0 31,0 1-192-31,3-5-32 0,3 0-16 0,-1-2 0 0,3-1-368 0,0-1-80 0,2 0-16 16,0 0-18752-16</inkml:trace>
  <inkml:trace contextRef="#ctx0" brushRef="#br0" timeOffset="72837.03">26322 13285 15663 0,'7'-2'1392'0,"2"1"-1120"0,-2 1-272 0,-4-2 0 0,-2 1 3408 0,6-1 624 15,4 0 128-15,12-3 32 0,12-2-928 0,8-3-192 16,3-1-48-16,-6-2 0 0,-9 1-1968 0,-6-4-400 31,-1 1-80-31,-2-2 0 0,-3 1-48 0,-3-1 0 16,-6-1 0-16,-3-2 0 0,-3 2 112 0,-1-1 0 16,-5 1 16-16,2 2 0 0,-1 4-240 0,-3-2-48 0,-6 1-16 0,-1-1 0 15,4 4-48-15,-5 1-16 16,-3 2 0-16,-2 4 0 0,0 3-144 0,1 2-16 0,2 5-128 15,1 1 192-15,1 4-192 0,2 3-192 16,3 1 48-16,1 2 0 0,3 2-176 0,2 1-16 0,1-21-16 0,3 41 0 16,-3-41 32-16,0 0 16 0,20 54 0 0,-20-54 0 15,0 0 304-15,0 0-192 0,43 45 192 0,-43-45-160 16,0 0 160-16,0 0 0 0,0 0 0 0,57 21 0 16,-57-21 0-16,0 0 0 0,0 0 0 0,0 0 0 15,49-4 0-15,-40 0 0 0,-1 1 128 0,2-3-128 0,1 1 160 16,1-2-32-16,0 1-128 0,-2 0 192 0,-1 5-192 0,1-1 128 15,0 2-128-15,-3 2 0 0,-2 2 128 0,-1 3-128 16,1 0 0-16,-2 2 0 0,-3-9 0 0,0 0 0 16,0 0 0-16,0 0 0 0,11 53 0 0,-13-46 0 15,4-1 0-15,-2-3-160 0,1 0 160 0,-1-3 0 16,3-2 128-16,-1-1-128 0,2-2 288 0,-1-2-16 16,1-2 0-16,1-2 0 0,0-2-80 0,0 1-32 15,1-1 0-15,1 0 0 0,-1-1 0 0,1-2 0 16,1 1 0-16,-1-1 0 0,0 1-160 0,2-1 160 0,-1-1-160 0,2 2 160 15,2-1-160-15,-1 4 0 0,0 0 0 0,-1 5 0 16,-3 2 0-16,2 2 0 0,-9 3 0 0,0 0 0 16,0 0 0-16,0 0 0 0,56 28 0 0,-56-28 0 15,0 0 0-15,7 47-176 0,-7-47 176 0,0 0-128 16,21 59 128-16,-21-59 0 0,0 0-144 0,0 0 144 16,31 59-320-16,-31-59 16 0,0 0 0 0,0 0 0 31,0 0-656-31,0 0-128 0,55 31-16 0,-55-31-19616 0</inkml:trace>
  <inkml:trace contextRef="#ctx0" brushRef="#br0" timeOffset="73265.25">27500 12701 35935 0,'-1'-13'3200'0,"-1"2"-2560"0,2 3-512 0,0 3-128 0,-1 1 1344 0,0-3 256 15,-2-7 64-15,0-6 0 0,-1-2-288 0,-2 2-48 16,0 4-16-16,2 9 0 0,-1 6-608 0,0 5-112 15,3 6-16-15,-3 7-16 0,2 4-240 0,1 6-32 16,-1 4-16-16,-1 7 0 0,-1 4-64 0,1 6-16 16,-2 6 0-16,1-2 0 15,2-6-192-15,2-3 0 0,1-43 0 0,4 84 0 0,-4-84 0 0,13 69 0 0,-13-69 0 0,19 55 0 16,-19-55 0-16,0 0 0 0,0 0 0 0,51 67 0 16,-51-67 128-16,0 0-128 0,0 0 0 0,61 31 0 15,-48-29 128-15,-2 0-128 0,-1-4 0 0,-2 0 0 16,-2-3 0-16,-3 0 0 0,-3-2 0 0,-3-2 0 15,-1 1 0-15,-3-2 0 0,-2-3-144 0,-2 2 144 16,0 1-336-16,-5-1 16 0,-4-1 16 0,-2 1 0 0,-2 0 96 16,-2 2 16-16,1 2 0 0,-4 0 0 0,1 4 0 0,1 0 16 15,3 5 0-15,3 1 0 0,3 2-16 0,4 4 0 16,1-1 0-16,3 2 0 16,3 3 48-16,1-2 0 0,4 0 0 0,2-2 0 0,0 1 144 0,0-10 0 15,0 0 0-15,0 0 0 0,0 0 0 0,0 0 0 16,50 52 0-16,-50-52-128 0,0 0 128 0,51 11-208 15,-51-11 80 1,47 3 128 0,-47-3-688-16,47 0-16 0,-47 0 0 0,48 0-19088 0</inkml:trace>
  <inkml:trace contextRef="#ctx0" brushRef="#br0" timeOffset="73963.4">27733 13183 39615 0,'-1'-6'1760'0,"1"3"352"0,3 1-1680 0,0-1-432 0,-2 0 0 0,0 1 0 0,2 0 576 0,3-1 48 0,1-3 0 0,4-1 0 32,3-1 336-32,2-1 80 0,0 1 16 0,-1-1 0 15,1 2-112-15,-1-1-32 0,1-1 0 0,-2 1 0 16,-3 1-400-16,0-2-64 0,1-1-32 0,-2 0 0 16,1-1-112-16,-1-2-32 0,-3-1 0 0,-2 0 0 0,0-3-144 0,-4 2-128 15,-1-2 192-15,-3 3-192 0,0-2 128 16,-4 0-128-16,-1 1 0 0,-2-1 0 0,-1 2 0 0,-3 2 0 15,0 2 0-15,-2 4 0 0,-1 5 0 0,1 2-256 16,1 5 80-16,-1 2 16 0,4 5-80 0,-2 2-16 16,2 5 0-16,1 4 0 0,1 2 80 0,2 3 16 15,1 2 0-15,2 2 0 0,2-1-16 0,3-32 0 16,6 62 0-16,-6-62 0 0,0 0-80 0,26 71 0 0,-26-71-16 16,0 0 0-16,0 0 272 0,57 55-192 0,-57-55 192 0,0 0-160 15,0 0-48-15,67 23-16 0,-67-23 0 0,0 0 0 16,58-2-64-16,-38 0-16 0,-2-3 0 0,-1 0 0 31,-2-2-160-31,-2-2-48 0,0 1 0 0,-3 1 0 16,-2-3-128-16,-1-2-16 0,-1 3-16 0,0-3 0 0,2 0-384 0,-1-1-80 15,4 0-16-15,1 2 0 0,3-2 16 0,-2 3 0 0,0-1 0 0,-2 1 0 16,-3 3 288-16,1 3 48 0,-3-1 16 0,-1 4 0 0,2 0 1600 16,-2 1 320-16,0 1 64 0,-5-1 16 0,0 0 368 0,0 0 80 15,0 0 0-15,0 0 16 0,0 0-816 0,38 61-160 16,-38-61-48-16,0 0 0 0,0 0 32 0,16 59 0 15,-16-59 0-15,0 0 0 0,0 0-224 0,0 0-32 16,22 62-16-16,-22-62 0 0,0 0-48 0,0 0-16 16,0 0 0-16,0 0 0 0,0 0-160 0,0 0-48 15,0 0 0-15,0 0 0 0,0 0-144 0,0 0 128 16,0 0-128-16,50-1 128 0,-46-12-128 0,0-1 0 16,2-2 0-16,1 0 0 0,0-3 0 0,0 1 0 15,3-1 0-15,-1 0 0 0,0-1 0 0,0-3 0 0,-1 4 0 16,2-3 128-16,0 1-128 0,0 1 0 0,-1 2 0 0,-1 2 0 15,-1 5 0-15,-1 4 0 0,-1 3 0 0,1 2 0 16,0 4 192-16,-2 2-64 0,0 2 0 0,-1 2 0 16,-3-8 112-16,0 0 16 0,0 0 0 0,14 57 0 15,-14-57 16-15,0 0 16 0,14 56 0 0,-14-56 0 16,0 0-96-16,0 0-32 0,37 68 0 0,-37-68 0 31,0 0-496-31,52 41-112 0,-52-41 0 0,55 21-16 0,-55-21-944 16,58 14-192-16</inkml:trace>
  <inkml:trace contextRef="#ctx0" brushRef="#br0" timeOffset="74248.16">28977 12623 17503 0,'-9'-34'1552'0,"6"18"-1232"0,0 0-320 0,2 5 0 0,0 5 5392 0,-1 3 1024 0,2 0 208 0,-1 1 32 0,-2-3-4160 0,0 1-848 16,-1 4-176-16,0 4-16 0,-1 8-240 0,1 5-32 15,-1 5-16-15,0 6 0 0,0 5-288 0,-2 5-64 16,1 4-16-16,0 8 0 0,1 2-416 0,2 2-64 16,3 0-32-16,4-2 0 0,-4-52-288 0,18 89 0 15,-18-89 0-15,31 78 0 0,-31-78 0 0,40 60-176 16,-40-60 176-16,0 0-208 16,64 61-336-16,-64-61-64 0,0 0-16 0,0 0 0 15,57 30-256-15,-47-29-48 0,0-2-16 0,-4-4 0 16,0 0-144-16,-2-4-16 0,-3-1-16 0,-1-1 0 0,-3-3-288 15,-2-2-48-15,-4-1-16 0,-3-4-10880 0,-5 0-2192 0</inkml:trace>
  <inkml:trace contextRef="#ctx0" brushRef="#br0" timeOffset="74364.78">29017 13088 1663 0,'-115'-113'0'0,"109"108"144"0,6 3-144 0,-1 2 0 0,-2-3 0 0,-1-2 0 0,-5-7 6016 0,-2-3 1152 15,-2-4 256-15,0 1 32 0,6 2-2656 0,4 4-512 16,5 0-128-16,5 5 0 0,7 3-2416 0,3 1-464 16,4 1-112-16,2-1-16 15,4 1-288-15,2 1-64 0,4-2-16 0,1 2 0 0,0-1-512 0,-2 1-96 16,-4 1-32-16,-28 0-15184 31,48 3-3024-31</inkml:trace>
  <inkml:trace contextRef="#ctx0" brushRef="#br0" timeOffset="75347.85">21984 14758 14735 0,'0'-1'1312'0,"1"-2"-1056"0,-1 3-256 0,0 0 0 0,7-4 1920 0,-5 2 336 0,1-1 64 0,2-1 16 0,2 1 1008 0,2 2 208 16,-9 1 32-16,0 0 16 0,0 0-1696 0,0 0-352 15,28 61-64-15,-28-61-16 0,16 49-864 16,-16-49-176-16,21 54-48 0,-21-54 0 0,24 53-112 0,-24-53-16 16,0 0-16-16,37 67 0 0,-37-67-80 0,0 0-16 15,0 0 0-15,35 56 0 0,-35-56 112 0,0 0 32 16,0 0 0-16,0 0 0 0,0 0-48 0,0 0-16 16,0 0 0-16,0 0 0 0,0 0 32 0,0 0 16 15,1 36 0-15,-6-39 0 0,-2 0-48 0,1-3-16 16,0-1 0-16,2-3 0 0,1 1 64 0,2-3 16 15,2 1 0-15,2-3 0 0,0-3 96 0,1 0 0 16,0-1 16-16,3-2 0 0,2 0-16 0,-6 13 0 0,0-2 0 0,-1 2 0 16,3 0-176-16,0-1-32 15,2-1-16-15,3-2 0 0,4-3-160 0,5-2 0 0,0 1 0 0,7 2 0 16,2 2 0-16,-28 11 0 0,51-4 0 0,-51 4 0 16,0 0 0-16,0 0 0 0,61 53 0 0,-61-53 0 15,5 47 0-15,-6-22-176 0,1-25 176 0,-1 50-128 16,1-50-64-16,0 41 0 0,0-41 0 0,1 32 0 0,-1-32 32 0,0 0 0 15,0 0 0-15,0 0 0 0,0 0 160 0,0 0 0 16,0 0-144-16,0 0 144 0,0 0 0 0,0 0 0 16,0 0 0-16,0 0 0 0,0 0 0 0,40-7 0 15,-36-4 0-15,1 1 128 0,5 0-128 0,0 0 128 16,-3-1-128-16,-2 0 128 0,-4-1-128 0,2 0 0 16,5-3 0-16,2 0 0 0,-3-2 0 0,-1-3 0 15,-2-1 128-15,2-2-128 0,2 2 0 0,1 0 0 16,3 3 0-16,0-1 0 15,0 7 0-15,1 2 0 0,0 4 0 0,-2 5 0 0,-11 1 0 0,0 0 0 0,0 0 0 16,0 0 0-16,45 50 0 0,-45-50 0 0,0 0-176 0,12 64 176 16,-12-64 0-16,10 48-160 0,-10-48 160 0,7 47 0 15,-7-47 0-15,7 42-128 0,-7-42 128 0,0 0 0 16,11 48-192-16,-8-41 32 0,-2 0 0 0,1-3 0 31,-1 1-352-31,2-1-64 0,0-3 0 0,1 2-16 16,-4-3-384-16,0 0-80 15,0 0-16-15,0 0-19088 0</inkml:trace>
  <inkml:trace contextRef="#ctx0" brushRef="#br0" timeOffset="75771.82">23084 15004 35007 0,'5'-3'1552'0,"-4"2"320"0,0-2-1488 0,1 1-384 0,-1 1 0 0,1-2 0 0,-2 0 1824 0,1-1 288 15,1-3 64-15,-1-4 16 0,3-1-720 0,-4 0-160 16,-1-1-32-16,-2 0 0 15,0 1-448-15,-3 0-112 0,1 1-16 0,-4 1 0 0,1 2-288 0,-3-1-64 16,-1 3-16-16,1 1 0 16,0 2-208-16,-2 3-128 0,-1 0 160 0,-2 4-160 15,2 0 128-15,0 4-128 16,0-1 0-16,3 1 0 0,-1 2 0 0,1 0 0 16,3 1-128-16,-1 0 128 15,3 4-448-15,2-1 0 0,1 1 16 0,3-15 0 16,0 0-144-16,6 43-16 0,-6-43-16 0,0 0 0 15,0 0 112-15,37 49 32 0,-37-49 0 0,0 0 0 0,0 0 272 0,0 0 48 0,65 16 16 0,-65-16 0 16,0 0 128-16,36-9 0 0,-23 5 0 0,0-2 0 16,0 1 0-16,-4-1 0 0,-1 0 160 0,-3-1-160 15,1 3 256-15,1-2-32 0,0 1-16 0,-1-1 0 16,-2 0 144-16,-1 4 32 0,-3-1 0 0,0 1 0 16,1 2 112-16,0 0 16 0,-1 5 16 0,0-1 0 15,0 3-80-15,0 1 0 0,0-8-16 0,0 0 0 0,0 0-432 0,0 0 0 16,0 0 128-16,23 53-128 15,-23-53-192-15,0 0-64 0,0 0 0 0,0 0-16 16,0 0-304-16,59 24-64 0,-46-27-16 0,-13 3 0 16,30-7-512-16,-30 7-112 0,31-12 0 0,-24 0-18784 0</inkml:trace>
  <inkml:trace contextRef="#ctx0" brushRef="#br0" timeOffset="76009.32">23330 14820 2751 0,'-5'-28'256'0,"2"11"-256"0,0 3 0 0,1 1 0 16,1 3 5600-16,1 0 1072 0,-1-4 224 0,-1-8 32 15,2-14-2288-15,0-3-464 0,0-1-80 0,2 11-32 16,-1 6-2304-16,0 7-464 0,1 9-80 0,1 7-32 16,0 5-384-16,-3-5-80 0,1-2-16 0,0 4 0 15,1 3-256-15,-1 2-64 0,2 5-16 0,-2 3 0 16,-1-15-80-16,6 43-16 0,-6-43 0 0,9 56 0 16,-9-56-144-16,12 66-128 0,-12-66 144 0,14 82-144 15,-5-36 0-15,1-1 0 0,-10-45 0 0,22 83-160 16,-22-83-112-16,20 59-32 0,-20-59 0 0,0 0 0 15,27 53-304-15,-27-53-64 0,0 0-16 0,0 0 0 16,0 0-528-16,0 0-96 0</inkml:trace>
  <inkml:trace contextRef="#ctx0" brushRef="#br0" timeOffset="76184.63">23214 14871 28559 0,'-1'-3'2544'0,"0"2"-2032"0,2-1-512 0,0 2 0 16,2-1 2496-16,1 1 384 0,2-1 96 0,3-2 16 15,-9 3-1392-15,0 0-256 0,46-6-64 0,-39 5-16 16,-3 1-368-16,4 0-64 0,-1 0 0 0,-7 0-16 16,0 0-480-16,0 0-80 0,50 5-32 0,-50-5 0 15,54 6-448-15,-54-6-96 0,57 8 0 0,-57-8-20528 32</inkml:trace>
  <inkml:trace contextRef="#ctx0" brushRef="#br0" timeOffset="76565.95">23753 14743 37775 0,'-2'2'1664'0,"2"0"368"0,0-1-1632 0,0 1-400 15,0-1 0-15,0 2 0 0,2 1 1152 0,-1 2 128 16,-1-6 48-16,0 0 0 0,1 45-64 0,-1-45-16 16,0 44 0-16,0-44 0 15,2 44-400-15,-2-44-80 0,1 42 0 0,-1-42-16 0,0 41-448 0,0-41-96 16,0 0-16-16,3 51 0 0,-3-51-192 0,0 0 0 15,0 0 0-15,3 48 0 0,-3-40 0 0,1-2 0 16,2-2 0-16,0-1 0 0,1-2 0 0,-2 1-208 16,-2-4 64-16,0 1 16 0,0-2-144 0,0-3-32 0,0 2 0 0,0-3 0 15,0-1 304-15,0-2 0 0,0 1-128 0,0-2 128 32,0 0 0-32,-2-2 192 0,2-1-16 0,-1 0-16 0,1 0 192 0,3 1 32 0,1 3 16 0,-1 0 0 15,-3 2-16-15,1 1 0 0,2 1 0 0,3 2 0 16,-2 1-160-16,1 1-32 0,3 2-16 0,-1 0 0 0,1 2-176 0,1-1 0 31,0 1 0-31,-9-2 128 0,0 0-128 0,0 0 0 16,0 0 0-16,0 0 0 0,63 14 0 0,-54-13 0 15,-9-1 0-15,0 0 0 16,0 0-384-16,0 0-48 0,0 0-16 0,0 0 0 16,54 3-848-16,-48-3-176 0,1-1-48 0,-3-1-19728 15</inkml:trace>
  <inkml:trace contextRef="#ctx0" brushRef="#br0" timeOffset="76787">24133 14789 34095 0,'1'-1'3024'0,"-1"-1"-2416"0,1 2-480 0,-1 0-128 16,0 0 1760-16,0 2 336 0,2-2 64 0,-2 3 16 16,1 1-464-16,-1 3-96 0,0-7-16 0,0 0 0 15,0 0-640-15,0 51-128 0,-1-37-16 0,1-14-16 16,0 0-288-16,1 51-48 0,-1-51-16 0,0 0 0 15,7 53-272-15,-7-53-176 0,0 0 192 0,10 50-192 16,-10-50 0-16,0 0-176 0,0 0 0 0,0 0 0 31,16 51-672-31,-16-51-144 0,0 0-32 0,0 0 0 0,0 0-432 0,0 0-80 0</inkml:trace>
  <inkml:trace contextRef="#ctx0" brushRef="#br0" timeOffset="77104.28">24527 14803 30399 0,'17'-14'1344'0,"-10"7"288"16,0-1-1312-16,-2 1-320 0,0 2 0 0,-2 1 0 0,-1 0 2208 0,1-3 368 16,1-5 80-16,1-2 16 0,-3 0-1216 0,0 1-240 0,-5 1-64 0,-4 2 0 15,-1 3-256-15,-5 3-64 0,-4 2-16 16,0 4 0-16,1 2-128 0,1 1-32 0,-4 4 0 0,0 4 0 15,-4 4-208-15,2 1-64 0,3 3 0 0,3-1 0 16,4 4-384-16,4-1 0 0,4-5 128 0,3-18-128 16,-5 45 0-16,5-45 0 0,0 45 0 0,0-45 0 15,0 0-144-15,0 0-16 0,21 60 0 0,-21-60 0 16,0 0 0-16,0 0 0 0,0 0 0 0,46 48 0 0,-46-48-112 16,0 0-32-16,0 0 0 0,0 0 0 15,0 0-368-15,58 19-80 0,-58-19-16 16,0 0 0-16,62 6-384 0,-62-6-64 0</inkml:trace>
  <inkml:trace contextRef="#ctx0" brushRef="#br0" timeOffset="77454.3">24619 14915 24879 0,'0'-3'2208'0,"0"0"-1760"16,1 2-448-16,-1 1 0 0,1 0 2944 0,1-2 512 16,1 2 112-16,1-1 16 0,1 0-1472 0,-5 1-272 15,0 0-64-15,0 0-16 0,0 0-864 0,53 21-192 16,-53-21-16-16,0 0-16 0,0 0-144 0,53 25-16 15,-53-25-16-15,0 0 0 0,0 0-80 0,63 13-16 0,-63-13 0 0,0 0 0 16,56-4-144-16,-35-2-16 0,2-1-16 16,-3-2 0-16,-2 1-96 0,-2-3 0 0,-4-1-128 0,-2 1 192 15,-3 0-64-15,-4-2 0 0,-3-1-128 0,-4 0 192 16,2 3-32-16,-2-1-16 0,-3 2 0 0,-3-1 0 16,-5 0 48-16,-2 2 0 0,-2 1 0 0,0 4 0 15,-3 2-48-15,0 4 0 0,1 3 0 0,1 5 0 0,-4 4-144 0,4 3 0 16,6 2 0-16,1 0 0 0,2 5 0 0,2 0 0 15,4 2-176-15,5-26 176 0,-3 53-208 0,3-53 32 16,11 50 16-16,-11-50 0 0,0 0-32 0,37 59 0 16,-37-59 0-16,0 0 0 0,52 37 32 0,-52-37 0 15,0 0 0-15,60 15 0 32,-60-15-640-32,0 0-128 0,57 2-32 0,-57-2-20736 0</inkml:trace>
  <inkml:trace contextRef="#ctx0" brushRef="#br0" timeOffset="77755.97">25446 14590 35935 0,'-1'-9'3200'0,"0"2"-2560"0,1 2-512 0,0 2-128 16,-2 0 1344-16,-1-1 256 0,-2-6 64 0,-5-4 0 15,-4-2-288-15,-6 4-48 0,0 6-16 0,-1 6 0 16,1 4-304-16,3 6-64 0,2 4-16 0,3 3 0 15,2 4-560-15,5 1-112 0,5-22-32 0,-3 46 0 16,3-46-224-16,0 0 0 0,24 68 0 0,-24-68 0 16,0 0 0-16,59 66-128 0,-59-66 128 0,50 43 0 15,-50-43-192-15,48 36 64 0,-48-36 128 0,0 0-208 0,65 49 208 0,-65-49-192 16,0 0 192-16,55 39-192 0,-55-39 192 0,0 0 0 16,0 0-160-16,0 0 160 0,31 59 0 0,-35-49-144 15,-5 0 144-15,-4 0 0 0,-3 1 0 0,-6-1 224 16,0 0-16-16,-5 0 0 0,-6 1-80 0,-2 1 0 15,-2-1-128-15,1 0 192 0,-3 2-320 0,0 0-80 0,-2-1-16 16,-3 5-22032-16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9:04:42.4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12365 9055 28559 0,'-1'0'2544'0,"1"1"-2032"0,0-1-512 0,0 2 0 15,-2-1 1248-15,1 2 160 0,0 2 16 0,-2 5 16 0,-3 6 352 0,1 5 80 16,-1 5 16-16,0 0 0 15,3 1-1200-15,1-3-240 0,0 0-64 0,4-4 0 16,2-3-192-16,0-3-32 0,-4-14-16 0,0 0 0 16,0 0 64-16,0 0 16 0,0 0 0 0,0 0 0 0,0 0 1072 0,62 11 224 15,-51-23 32-15,4-5 16 0,2-3-1568 0,2-4-192 16,4-3-112-16,0-3-16 0,2-1 848 16,-1-1 176-16,0-1 16 0,0 1 16 0,3-1-80 0,1-3-16 15,3-5 0-15,5-3 0 0,3-4-80 0,5 1-32 16,-2 3 0-16,3 1 0 0,1 0-96 0,-7 8-32 15,-8 7 0-15,0-1 0 0,2 0-144 0,-2-1-48 0,-3 3 0 0,-4 2 0 16,-4 4 320-16,-2 2 64 0,-2 1 16 0,-2 4 0 16,-3 1-480-16,-2 2-96 0,-2 1-32 0,-2 3 0 15,-3 1 0-15,-1 3 0 0,-1 0 0 0,0 2 0 32,-1 1-432-32,-2 0-80 0,-1 1 0 0,0 2-16 15,-1 0-496-15,0 1-80 0,-1 2-32 0,-2 1 0 0,-1 2-416 0,-1 0-96 16,0 3-16-16,-1 0-13040 0,0 4-2608 0</inkml:trace>
  <inkml:trace contextRef="#ctx0" brushRef="#br0" timeOffset="2115.03">8158 9780 30399 0,'-17'-33'2704'0,"5"5"-2160"0,6 9-544 0,3 8 0 0,0 0 896 0,-2-9 80 16,-6-20 16-16,-11-25 0 15,-5-16-160-15,-4-10-16 0,-4-1-16 0,1 8 0 0,-1 9-624 0,-2 7-176 16,-1 4 0-16,-4 5 0 0,-4 4 208 0,-3 3-16 16,-5 5-16-16,-2 3 0 0,-4 5-48 0,-3 5 0 15,-3 5 0-15,-4 10 0 0,-3 5-128 0,-5 9 0 16,-2 11 0-16,-8 8-176 16,-4 7-464-16,7 6-80 0,5 1-32 0,-9 13 0 15,-9 14-368-15,0 12-80 0,-1 9-16 0,-2 12 0 16,0 11 512-16,2 9 112 0,7 0 16 0,-1 13 0 0,0 15 960 0,4 7 192 15,8-9 32-15,-1 21 16 0,2 18-96 0,2 6-16 16,6-1 0-16,1 7 0 0,3 6-512 0,3 8 0 0,3 9-160 0,7 2 160 31,6-12-592-31,2 8 0 0,3 9 0 0,6 1 0 0,6 2 336 0,6 1 64 0,5 0 0 0,10-3 16 16,5-11 176-16,10 5 224 0,9 8-48 0,8-1-16 16,10 1 160-16,7-5 48 0,10 0 0 0,5-11 0 15,0-14-144-15,12 0-32 0,10-3 0 0,7-7 0 31,4-7-496-31,2-11-96 0,-3-9-32 0,8-7 0 16,6-5-432-16,4-11-96 0,3-12 0 0,-6-19-16 0,-5-10 560 0,8-10 112 0,6-3 32 0,-2-8 0 0,0-4 976 16,-3-8 192-16,-3-7 32 0,4-9 16 0,2-6 48 0,-2-8 16 15,-12-10 0-15,9-8 0 0,5-12-624 0,2-9-128 16,-2-8-32-16,-4-15 0 0,-4-10-496 0,-4-15-112 16,-2-9 0-16,-4-15-16 31,-4-3-32-31,-3-15 0 0,-5-12 0 0,-7-9 0 0,-10 1 576 0,1-21 112 0,-2-13 32 0,-3-12 0 15,-8 2 816-15,-5-16 176 0,-2-12 16 0,-8-8 16 0,-5-2-240 0,-7-10-48 16,-4-11-16-16,-4-3 0 0,-3 22-448 0,-6-24-96 16,-1-16-16-16,-5 2 0 0,-3 4-128 0,-4 11-48 0,-2 9 0 0,-4 5 0 15,-1 19 160-15,-2-2 16 0,-2 4 16 0,-3 9 0 16,-1 8-16-16,2 16-16 0,2 23 0 0,-3-7 0 16,1-3-432-16,0 5 0 15,4 9 0-15,0 6-13616 0,-2 6-2768 16</inkml:trace>
  <inkml:trace contextRef="#ctx0" brushRef="#br0" timeOffset="7095.25">23067 8218 5519 0,'0'-4'496'0,"-1"1"-496"0,1 3 0 0,0-1 0 16,0 0 1216-16,0-1 160 0,0 1 32 0,0-1 0 16,-1-1 1168-16,1-1 240 0,-2 1 64 0,2-1 0 15,0 1 304-15,2 2 64 0,-2 0 16 0,1-2 0 16,0 3-960-16,2 0-192 0,-1 0-48 0,1 3 0 16,-1-1-1056-16,1 3-224 0,-3-5-32 0,0 0-16 15,0 0-160-15,0 0-48 0,0 0 0 0,20 59 0 0,-20-59-112 0,0 0-32 16,7 56 0-16,-7-56 0 0,0 0-128 0,10 63-16 15,-10-63-16-15,10 56 0 0,-10-56-224 0,11 62 176 16,-11-62-176-16,11 57 160 0,-11-57-160 0,12 51 0 16,-12-51 0-16,0 0 0 0,14 63 128 0,-14-63-128 15,0 0 128-15,0 0-128 0,8 52 256 0,-8-52-48 16,0 0 0-16,0 0 0 0,0 0 0 0,0 0 0 16,9 46 0-16,-9-44 0 0,0 1 16 0,0-1 0 15,0-2 0-15,0 0 0 0,0 0-32 0,0-3-16 0,1 1 0 16,-1 0 0-16,2-3 32 0,0-2 16 15,3 0 0-15,-3-3 0 0,1-1 32 0,0-2 16 0,-1-1 0 0,-2-1 0 16,0-2 16-16,1-2 0 0,-1 1 0 0,0-2 0 16,0-1 0-16,1 0 0 0,2 0 0 0,-1-2 0 15,2 0-48-15,0 2-16 0,0 3 0 0,2 1 0 16,0 3-96-16,1 1 0 0,0 2-128 0,0 1 192 16,1 0-192-16,-1 3 176 0,2 3-176 0,-2 0 160 15,1 2-160-15,1 1 160 0,-4-1-160 0,3 2 160 0,0 0-160 0,2 0 0 16,-4 0 144-16,2 0-144 0,-8 0 0 0,0 0 128 15,42-3-128-15,-42 3 0 0,40-7 0 0,-40 7 128 16,42-10-128-16,-42 10 0 0,36-11 0 0,-21 6 0 16,1-3 0-16,-2 3 0 0,-3-1 0 0,-1 2 0 15,-1-2 0-15,-2 2 0 0,0 0 0 0,-3 0-128 16,2 1 0-16,-4 0 0 16,1 2-928-16,-1-1-176 0,0 2-48 0,0 0 0 15,-1 4-544-15,-1 2-112 0</inkml:trace>
  <inkml:trace contextRef="#ctx0" brushRef="#br0" timeOffset="7776.73">23861 8745 16575 0,'0'0'736'0,"0"0"160"0,0 0-720 0,0 0-176 0,0 0 0 0,0 0 0 0,0 0 3088 0,0 0 592 15,0 0 112-15,0 0 32 16,48-8-736-16,-35-1-144 0,0 0-16 0,-2-3-16 0,2 0-1680 0,-2-1-336 16,-1-1-64-16,-2-2 0 0,0 1-64 0,-3-2 0 15,1-2 0-15,-3 1 0 16,0-2-16-16,-3 0-16 0,-3-2 0 0,-2 2 0 0,1 2-160 0,-1 1-16 15,-3 1-16-15,0 1 0 16,-5-2-208-16,-1 2-32 0,-1 1-16 0,-4 2 0 0,0 2-160 0,-3 3-128 16,1 1 144-16,0 5-144 0,0 2 0 0,1 5 128 0,2 2-128 0,-1 2 0 15,4 6 0-15,-1 2 0 0,2 3 0 0,3 3-160 16,1 3-32-16,1 1 0 0,2 3 0 0,3 2 0 31,1-1-192-31,2 1-32 0,1-33-16 0,3 55 0 16,-3-55-80-16,10 42 0 0,-10-42-16 0,0 0 0 0,29 50 208 0,-29-50 64 0,0 0 0 0,0 0 0 15,52 29 256-15,-52-29-128 0,0 0 128 0,50 2 0 16,-50-2 0-16,38-11 0 0,-38 11 160 0,38-16-32 0,-18 6 240 0,-2 0 48 16,-1 0 16-16,-1-1 0 0,-2 0 80 0,-4-1 0 15,-2 4 16-15,-2-2 0 0,0-1 16 0,-5-2 0 32,0-1 0-32,-1 0 0 0,-2 0-96 0,-3 0 0 15,1-1-16-15,-2 3 0 0,2 0-64 0,-1 4-16 16,-1 1 0-16,2 1 0 0,-1 3-96 0,1 3 0 15,1 2-16-15,-1 2 0 0,1 4-240 0,1 1 144 16,2-9-144-16,0 0 128 0,4 42-128 0,-4-42 0 16,0 0 0-16,20 63 0 0,-20-63 0 0,0 0 0 15,32 59 0-15,-32-59 0 0,0 0-128 0,49 56 128 0,-49-56 0 0,0 0 0 16,64 47 0-16,-64-47 0 0,0 0 0 0,59 24 0 16,-59-24 0-16,0 0 0 0,57 11 0 0,-57-11 0 15,0 0 0-15,0 0 160 0,54-3-160 0,-54 3 160 16,0 0-160-16,24-8 0 0,-24 8 0 0,0 0 0 31,18-11-1152-31,-14 5-128 0,0 2 0 0,1 0-16 0,-3-1-688 16,0 1-128-16</inkml:trace>
  <inkml:trace contextRef="#ctx0" brushRef="#br0" timeOffset="8313.94">24353 8538 24879 0,'0'-6'1088'0,"0"3"256"0,0 0-1088 0,0 2-256 0,-1 0 0 0,1-1 0 0,0 1 2720 0,0-2 480 16,1 0 112-16,-1 0 16 0,3 0-1296 0,0 2-256 15,-1 1-48-15,-2 0-16 0,0 0-832 0,0 0-176 16,0 0-16-16,0 0-16 0,36 48-160 0,-36-48-48 15,0 0 0-15,22 57 0 0,-22-57-176 0,0 0-32 16,17 66-16-16,-17-66 0 0,0 0-112 0,12 52 0 0,-12-52-128 0,0 0 192 16,0 0-16-16,9 48-16 0,-9-48 0 0,0 0 0 15,0 0 144-15,0 0 16 0,0 0 16 0,0 0 0 16,-1 21 16-16,0-22 0 0,-2-2 0 0,1-2 0 16,0-1 32-16,-1-1 0 0,0-2 0 0,2-1 0 15,-1-1-16-15,1 0 0 0,1-3 0 0,1 1 0 16,1-1-80-16,0-2-16 0,1-1 0 0,3-2 0 15,-2-3-80-15,2-2 0 0,2 0-16 0,1 0 0 16,-1 0-176-16,2-1 0 0,3 0 144 0,-1 1-144 0,-2 5 0 0,0 4 0 16,0 2 0-16,0 4 0 0,0 4 0 0,-2 2 0 15,-8 3 0-15,0 0 0 0,0 0 0 0,0 0-160 16,53 45 160-16,-53-45 0 0,0 0-144 0,27 65 144 16,-27-65 0-16,16 54-144 0,-16-54 144 0,15 56 0 15,-15-56 0-15,12 51 0 0,-12-51 0 0,0 0 0 16,19 61 0-16,-19-61 128 0,0 0 112 0,0 0 16 15,25 55 16-15,-25-55 0 0,0 0 320 0,0 0 64 16,0 0 16-16,0 0 0 0,0 0-544 0,0 0-80 0,0 0-48 0,42 42 0 31,-40-42-1392-31,-2 0-272 0,1 0-48 0,1 0-16 16,-2 0-448-16,0 0-80 0</inkml:trace>
  <inkml:trace contextRef="#ctx0" brushRef="#br0" timeOffset="8932.32">24928 7879 11055 0,'1'-2'976'0,"1"-1"-784"0,-1 1-192 0,-1 1 0 16,0-1 1856-16,2 1 320 0,0-2 64 0,3-2 0 0,-1-1 1376 0,0 0 272 31,0 3 48-31,-1 1 16 0,1 2-1440 0,-1 2-272 15,0 4-64-15,-3-6-16 0,0 0-1088 0,0 0-224 16,17 68-32-16,-17-68-16 0,13 61-80 0,-13-61-16 16,14 72 0-16,-14-72 0 0,15 79-128 0,-15-79-48 15,15 82 0-15,-15-82 0 0,15 86-256 0,-15-86-48 16,13 76-16-16,-13-76 0 0,14 65-32 0,-14-65-16 16,11 55 0-16,-11-55 0 0,0 0 224 0,9 61 64 0,-9-61 0 15,0 0 0-15,-2 42-48 0,2-42 0 0,0 0 0 0,0 0 0 16,-3 40-80-16,3-40-32 0,0 0 0 0,0 0 0 15,0 0-144-15,0 0-16 0,-5 18-128 0,5-16 192 16,-2-4-192-16,1 1 0 0,-2-2 0 0,2-1 0 31,-1 0-640-31,1-2-128 0,-1-2-32 0,2-1 0 16,2-2-592-16,-1-2-112 0,2-3-32 0,0 1-12752 0,0-3-2560 0</inkml:trace>
  <inkml:trace contextRef="#ctx0" brushRef="#br0" timeOffset="9328.32">25427 7910 23039 0,'8'-7'1024'0,"-4"3"192"0,1 1-960 0,-3 2-256 15,0 1 0-15,-2 1 0 0,0 4 3232 0,-2 0 608 16,2-5 112-16,-5 27 16 0,-4 0-1824 0,-2 1-368 16,-5 6-80-16,-3 0-16 0,-3 0-736 0,0-2-160 15,-1 1-16-15,1-3-16 0,0-2-144 0,4-3-32 16,0 1 0-16,5-7 0 0,2-2-80 0,2-3-32 15,2 1 0-15,3-3 0 0,4-12-176 0,0 0-32 16,0 0-16-16,0 0 0 0,0 0-64 0,0 0-16 16,0 0 0-16,0 0 0 0,65 13-160 0,-47-20 192 0,-18 7-192 0,34-11 192 15,-13 4-192-15,-1 0 0 0,-20 7 0 0,37-9 128 16,-37 9-128-16,41-4 0 0,-41 4 0 0,0 0 0 16,61 13 0-16,-61-13 0 0,0 0 0 0,62 43 0 15,-62-43 192-15,0 0-32 0,52 68-16 0,-52-68 0 16,31 55 96-16,-31-55 16 0,0 0 0 0,31 65 0 15,-31-65 160-15,0 0 32 0,30 50 16 0,-30-50 0 0,0 0-32 0,0 0-16 16,0 0 0-16,52 41 0 0,-52-41-208 0,0 0-32 16,0 0-16-16,0 0 0 0,45 2-400 0,-45-2-80 15,10-8 0-15,-6 4-16 16,-1-2-1120-16,-1 0-208 0,-1 2-64 0,-1-1-21344 16</inkml:trace>
  <inkml:trace contextRef="#ctx0" brushRef="#br0" timeOffset="10042.42">26575 7744 12895 0,'-4'-2'1152'0,"1"-1"-928"0,4 2-224 0,1 0 0 0,-1-1 992 0,-1 1 160 16,-1-1 16-16,-2-2 16 0,-1-1 1792 0,-2 2 352 15,-1 1 80-15,-3 5 16 0,-1 3-1104 0,-2 4-208 16,-2 4-64-16,-2 7 0 0,-2 7-720 0,-2 8-160 15,-4 5-16-15,-4 5-16 0,1 5-560 0,-2 3-128 16,1-1 0-16,1 5-16 0,-1 4-32 0,7 2 0 16,5-3 0-16,7-3 0 0,7-2-112 15,7-2-32-15,8-5 0 0,-12-49 0 0,38 82 80 0,-38-82 16 16,52 64 0-16,-52-64 0 0,59 51 208 0,-59-51 32 16,62 42 16-16,-62-42 0 0,61 34 32 0,-61-34 16 15,54 21 0-15,-54-21 0 0,0 0 48 0,62 14 16 0,-62-14 0 16,0 0 0-16,51-4-192 0,-51 4-32 0,31-13-16 0,-31 13 0 15,27-15-288-15,-17 6-64 0,-3 4-128 0,-2-4 192 32,1 1-1088-32,-3 1-240 0,-2-2-32 0,-1 1-22272 0</inkml:trace>
  <inkml:trace contextRef="#ctx0" brushRef="#br0" timeOffset="14135.46">27602 7636 22111 0,'0'2'1968'0,"0"-2"-1584"0,0 1-384 0,0 1 0 16,0-1 1952-16,0 2 304 0,0 4 64 0,0 3 16 0,0-10 160 0,0 0 48 0,7 61 0 0,-7-61 0 16,13 59-1440-16,-13-59-272 0,21 71-64 0,-21-71-16 31,32 80-288-31,-32-80-48 0,41 88-16 0,-41-88 0 15,47 84-80-15,-47-84 0 0,47 74-16 0,-47-74 0 16,43 65-48-16,-43-65-16 0,0 0 0 0,54 78 0 16,-54-78 48-16,0 0 16 0,37 63 0 0,-37-63 0 0,0 0-32 0,21 54 0 15,-21-54 0-15,0 0 0 0,1 52-32 0,-8-36-16 16,-2-1 0-16,-4-1 0 0,-4 2-48 0,-1-2-16 16,-2 0 0-16,-1-1 0 0,1 1-160 0,1-1 128 15,1 1-128-15,2-4 128 0,4-2-128 0,0-2-256 16,4-1 64-16,2-3 16 15,4-2-672-15,2-3-144 0,2-3-32 0,7-2-19648 16</inkml:trace>
  <inkml:trace contextRef="#ctx0" brushRef="#br0" timeOffset="15406.59">26894 7977 14735 0,'3'-3'1312'0,"-1"0"-1056"0,-1 2-256 0,0 1 0 0,-1 0 2048 0,2 0 336 16,1-2 80-16,-3 2 16 0,0 0 912 0,0 0 192 0,0 0 48 0,0 0 0 15,0 0-1744-15,12 60-352 0,-17-36-64 0,-5 3 0 16,-3 1-608-16,-1 4-112 0,-2 6-32 0,1 2 0 16,-1-3-112-16,1 2-32 0,-1 5 0 0,1-2 0 15,1 1-256-15,-1-4-48 0,3-5-16 0,-1-5 0 16,3-4 16-16,0-5 0 0,2-2 0 16,-1-4 0-16,2-2 32 0,0-3 0 0,3-1 0 0,0-3 0 15,1 1-176-15,0-2-128 0,3-3 192 0,0 1-192 16,1-2-208-16,1 0-160 0,1 0-16 0,1-3-16 15,-4 3-672-15,0 0-128 16,0 0-16-16,21-14-12432 0,-14 8-2480 0</inkml:trace>
  <inkml:trace contextRef="#ctx0" brushRef="#br0" timeOffset="15691.69">26825 7905 24879 0,'-18'-10'2208'0,"11"6"-1760"15,1 1-448-15,3 3 0 0,2 1 2768 0,1 2 480 16,1 3 80-16,-1-6 32 0,0 0-1328 0,0 0-272 16,27 65-48-16,-27-65-16 0,33 60-448 0,-33-60-96 15,43 67 0-15,-43-67-16 16,48 69-224-16,-48-69-32 0,50 75-16 0,-50-75 0 0,46 72-128 0,-46-72-32 16,41 65 0-16,-41-65 0 0,33 52-128 0,-33-52-48 0,0 0 0 0,44 62 0 15,-44-62-144-15,0 0-48 0,36 48 0 0,-36-48 0 16,0 0-208-16,0 0-128 0,0 0 128 15,47 50-128-15,-47-50 0 0,0 0 0 16,0 0 0-16,0 0 0 16,0 0-560-16,0 0-128 0,0 0-16 0,0 0-16 0,0 0-624 15,0 0-128-15,0 0-32 0,0 0 0 0,14-17-112 0,-24 8-32 0</inkml:trace>
  <inkml:trace contextRef="#ctx0" brushRef="#br0" timeOffset="15883.26">26674 8367 31327 0,'3'1'2784'0,"1"1"-2224"16,-4-2-560-16,0 0 0 0,0 0 2064 0,0 0 304 16,0 0 64-16,78 14 16 0,-78-14-528 0,96 11-96 15,-37-8-32-15,-1-2 0 0,-3-1-208 0,-5-1-48 16,-50 1-16-16,80-7 0 0,-80 7-512 0,62-10-112 16,-62 10 0-16,48-9-16 0,-48 9-544 0,34-9-96 0,-34 9-32 0,0 0 0 31,0 0-656-31,0 0-144 0,37-9-32 0,-37 9-15584 0,0 3-3120 0</inkml:trace>
  <inkml:trace contextRef="#ctx0" brushRef="#br0" timeOffset="19676.57">23659 9859 6447 0,'-1'-7'576'0,"0"2"-576"0,-1 1 0 0,2 1 0 0,-1 2 1136 0,1-2 112 0,0 0 32 0,-2-1 0 16,-1 0 768-16,-1-3 176 0,0 0 16 0,0 1 16 16,1 3 64-16,2 3 16 0,-2 2 0 0,1 0 0 15,1 4-848-15,1 1-160 0,0 2-48 0,3 3 0 16,-2 4-368-16,-1-16-80 0,0 0 0 0,14 66-16 16,-14-66-224-16,0 0-32 0,16 74-16 0,-16-74 0 0,0 0-208 0,15 72-32 15,-15-72-16-15,0 0 0 16,14 80-32-16,-14-80 0 0,6 55 0 0,-6-55 0 0,1 60 48 0,-1-60 0 15,-2 59 0-15,2-59 0 0,-5 58-144 0,3-34-32 16,-1 0 0-16,0-3 0 0,2 0-128 0,-2-4 160 16,1-1-160-16,-1-3 160 0,2-2-32 0,-2-1 0 0,0-2 0 15,-1-2 0-15,3-2 80 0,-2-2 16 0,2 0 0 0,-2-2 0 16,0 0 32-16,1-2 16 0,0-1 0 0,-1-3 0 16,0 0 32-16,0-2 0 0,2-1 0 0,-1-2 0 15,1-2 32-15,1-1 16 0,1 0 0 0,1-3 0 16,2 2-112-16,0-4-32 0,2 0 0 0,1-1 0 15,-1 0-208-15,1-1 144 0,3-2-144 0,-1-1 128 16,3 0-128-16,0 2 0 0,1 2 0 0,1 4 0 16,0 2 0-16,1 7 0 0,0 3 0 0,1 4 0 15,-2 5 0-15,-14-5 0 0,0 0-128 0,0 0 128 0,48 63-128 0,-48-63 128 16,0 0-160-16,18 74 160 0,-18-74-256 0,0 0 32 16,11 80 16-16,-11-80 0 0,6 52-48 0,-6-52 0 15,0 0 0-15,14 63 0 0,-14-63 256 0,0 0-192 16,0 0 192-16,0 0-192 0,37 61 192 0,-30-54-144 15,0-1 144-15,0-2-128 16,2-1 128-16,-2-2 0 0,0 1-144 0,1-4 144 16,2 1-464-16,-1-3-32 0,0-1 0 0,1 3-18368 0</inkml:trace>
  <inkml:trace contextRef="#ctx0" brushRef="#br0" timeOffset="20044.43">24099 10369 16575 0,'0'1'1472'0,"0"0"-1168"0,1 2-304 0,-1 0 0 0,0 0 1280 0,0 0 192 0,2 4 32 0,-1 4 16 16,-1-11 608-16,0 0 128 0,0 0 32 0,28 75 0 16,-28-75-1264-16,0 0-240 15,0 0-48-15,47 68-16 0,-47-68-272 0,0 0-48 0,0 0-16 0,0 0 0 16,62 37 352-16,-51-35 64 15,2-2 16-15,-2-2 0 0,3-3 16 0,-1-2 16 0,0-1 0 0,1-2 0 0,-1-1-224 0,-1-2-48 16,1 0-16-16,-2-1 0 0,-1 0-16 0,-3-2 0 16,-2 1 0-16,-4-1 0 0,-2-1 0 0,-5-1 0 15,-3 1 0-15,0-3 0 0,-4 2-16 0,-1-2 0 32,-2 0 0-32,1-1 0 0,1 0-128 0,-2 3-16 15,-1 1-16-15,-1 4 0 0,1 4-176 0,-2 2-48 0,4 5 0 0,-1 2 0 16,2 4-144-16,1 1 128 0,1 4-128 0,-1 1 128 15,2 0-128-15,-1 2 0 0,0 4-160 0,0 1 160 32,2 1-704-32,3 1-64 0,5 0 0 0,2 1 0 15,0-20-640-15,0 0-128 0</inkml:trace>
  <inkml:trace contextRef="#ctx0" brushRef="#br0" timeOffset="20564.93">24524 10362 25791 0,'1'-16'1152'16,"-1"9"224"-16,2-2-1104 0,-2 2-272 0,0 3 0 0,0 1 0 0,0 1 2688 0,-2-3 496 16,1 0 80-16,-2-2 32 0,-1 2-1568 0,-2 3-304 15,1 4-64-15,-3 4-16 0,0 4-928 0,1 4-192 16,1 2-32-16,3 2-16 0,1 2-176 0,2-20 0 16,0 0 0-16,7 63 0 0,-7-63 0 0,0 0 0 15,0 0 0-15,41 77 0 0,-41-77 0 0,0 0-144 16,0 0 144-16,60 39 0 0,-44-33-128 0,1-3 128 15,-3-3 0-15,2-2 0 0,-2-1 0 0,0-1 0 16,0-2 0-16,0-2 0 0,0 0 160 0,-1-2 32 0,0 1 16 0,-2-2 0 16,0 0 256-16,-1-2 48 0,-1 0 16 0,-1 0 0 15,-2 1 96-15,-2-1 16 0,-1-1 0 0,-2 1 0 16,1 0-48-16,-4 1 0 0,1 0 0 0,-2 1 0 16,0 5-144-16,0 2-48 0,0 3 0 0,-1 1 0 15,0 4-240-15,0 3-160 0,0 4 192 0,1 2-192 16,1 1 0-16,4 2 0 0,-2-16 0 0,0 0 0 15,0 0-304-15,22 75 48 0,-22-75 0 0,0 0 0 32,0 0-240-32,50 66-32 0,-50-66-16 0,0 0 0 0,0 0 192 0,53 28 32 0,-36-25 16 0,0-3 0 0,0 0 304 0,2-4 0 15,-1 0 0-15,-1-2 0 0,0-2 0 0,-2-1 0 16,0 1 0-16,-3-1 0 0,0-1 384 0,-4 2 0 16,1-1-16-16,-4-1 0 0,1-1 320 0,-2 1 64 15,-1-1 16-15,-3-2 0 0,0 0-64 0,-3-2 0 16,-1 1 0-16,0-2 0 0,-1-2-96 0,0-1-32 15,-1-2 0-15,-1 0 0 0,0 0-320 0,-3 0-64 16,0 1 0-16,0 2-16 0,2 1-368 0,-1 4-80 16,1 2-16-16,-2 1 0 15,1 4-1280-15,1 5-256 0,2 1-48 0,-2 4-21120 0</inkml:trace>
  <inkml:trace contextRef="#ctx0" brushRef="#br0" timeOffset="21347.59">25989 10154 25791 0,'0'-6'1152'0,"-3"5"224"0,2-1-1104 0,-1 1-272 0,4 0 0 0,-1 1 0 0,0 0 1600 0,1 0 256 0,-2 0 48 0,3 2 16 31,-1 4-48-31,3 3 0 0,-5-9 0 0,0 0 0 16,0 0-1104-16,22 63-240 0,-22-63-32 0,0 0-16 0,26 65-272 0,-26-65-48 0,0 0-16 0,22 66 0 31,-22-66-144-31,0 0 128 0,0 0-128 0,0 0 128 0,29 73 0 0,-25-65-128 0,-1 0 192 0,-1-2-64 16,0-2 64-16,-2 1 0 0,-2-4 0 0,0 0 0 15,-1 1 16-15,-1-1 16 0,-2-2 0 0,0-1 0 32,1 0 0-32,-2-3 0 0,-1 1 0 0,3-2 0 15,-1-1 80-15,1-1 16 0,0-2 0 0,4-1 0 16,1-2 32-16,1-1 16 0,1-3 0 0,2 0 0 0,0-4-48 0,3 0-16 15,2-2 0-15,-1-1 0 0,4 0-144 0,0 1-32 16,2 2 0-16,0 4 0 0,-1 3-128 0,1 1 0 16,0 4 0-16,1 0 0 0,-1 5 0 0,0 2 0 15,0 4 0-15,0 2 0 0,-14-4 0 0,0 0-144 16,0 0 144-16,55 51 0 0,-55-51-192 0,0 0 64 16,27 62 128-16,-27-62-208 0,0 0 64 0,17 65 16 0,-17-65 0 15,0 0 0-15,0 0 128 0,11 69-160 0,-9-56 160 0,-2-5-160 16,1 1 160-16,-2-5 0 0,1 0 0 0,0-1 0 15,-2-1 0-15,1-2 0 0,-1 0 0 0,0-2 0 16,0-1 0-16,1 1 0 0,-1-3 128 0,1 0-128 16,0-1 144-16,1-1-144 0,-2-1 192 0,2-2-192 15,0-2 304-15,2 1-48 0,-1-2-16 0,0-1 0 16,1 1-32-16,1-3 0 0,-1-3 0 0,3-2 0 0,0-2-64 16,2-1-16-16,2-3 0 0,-1-1 0 0,4 3-128 0,-2 1 0 15,1 4 0-15,-3 3 128 0,4 4-128 0,-3 5 0 16,3 2 0-16,-1 5 0 0,-4 2 0 0,2 3 0 15,-1 5-128-15,-8-9 128 0,0 0-128 0,0 0 128 16,30 71-160-16,-30-71 160 0,0 0-192 0,17 74 192 16,-17-74-208-16,0 0 80 0,15 82 128 0,-15-82 0 15,0 0 0-15,14 71-128 0,-14-71-32 0,0 0 0 16,0 0 0-16,29 66 0 16,-29-66-432-16,0 0-96 0,0 0-16 0,0 0 0 15,49 50-400-15,-36-44-96 0</inkml:trace>
  <inkml:trace contextRef="#ctx0" brushRef="#br0" timeOffset="21772.29">26879 10397 18431 0,'8'-16'816'0,"-4"8"160"0,2-1-784 0,-2 1-192 0,-1 2 0 0,0 2 0 0,0 0 3168 0,1-6 592 16,2-7 112-16,2-6 32 0,1-1-1088 0,-4 0-192 0,0 2-64 0,-4 1 0 15,-2 2-1536-15,-2 4-320 0,-3 0-64 0,-1 3-16 16,-1 2-256-16,-4 3-48 0,1 3-16 0,-5 2 0 0,1 4-128 0,-2 3-32 15,0 4 0-15,0 2 0 0,0 2-144 0,0 4 128 16,2 2-128-16,0 1 128 0,4 3-128 0,3-2 0 16,2 2 0-16,3-1 0 15,3-22 0-15,0 0 0 0,9 64-128 0,-9-64 128 0,0 0-192 0,0 0 48 16,0 0 0-16,45 61 0 0,-35-56-112 0,-2-1 0 16,4-1-16-16,-1-1 0 0,0-4 96 0,0 1 32 0,1-3 0 0,-2-1 0 15,-2 0 144-15,2-2 0 0,-2 0 0 0,2-2 0 16,-1-1 0-16,-2 0 192 0,0 0-32 0,-1 1-16 15,-1-1 288-15,0 0 48 0,-1 3 16 0,0 0 0 16,-1 2 48-16,1 1 16 0,-1 3 0 0,0 2 0 16,1 2-192-16,0 3-48 0,0 2 0 0,2 2 0 15,0 0-192-15,-6-10-128 0,0 0 160 0,0 0-160 16,0 0 0-16,43 68 0 0,-43-68 0 0,0 0 0 16,0 0 0-16,0 0 0 0,64 51 0 0,-64-51 0 0,0 0 0 0,0 0 0 31,0 0 0-31,50 21 0 15,-46-20-848-15,0-1-176 16,0 0-16-16,0 0-12912 0,2-1-2560 0</inkml:trace>
  <inkml:trace contextRef="#ctx0" brushRef="#br0" timeOffset="22170.45">27175 10239 19343 0,'3'-16'848'0,"-1"9"192"0,-1 1-832 0,0 1-208 0,1 2 0 0,-1 0 0 0,2 2 2960 0,1-2 560 0,2 1 96 0,2 0 32 15,2 0-1024-15,0 5-208 0,2 3-48 0,-12-6 0 16,0 0-1584-16,0 0-320 0,0 0-64 0,45 65-16 16,-45-65-96-16,0 0-32 0,0 0 0 0,24 69 0 15,-24-69-96-15,0 0-32 0,0 0 0 0,0 0 0 16,0 0 0-16,0 0 0 0,18 68 0 0,-18-65 0 16,2-1 64-16,-2 0 16 0,0-2 0 0,0 0 0 15,0-2-64-15,0 0-16 0,0-1 0 0,-2-3 0 16,1-1 64-16,1-1 16 0,-2-1 0 0,2-2 0 15,0-1 96-15,0 0 16 0,0-1 0 0,2-3 0 16,-1 1-64-16,1-2 0 0,0-3 0 0,1 0 0 16,1 1-112-16,2-1-16 0,1 1-128 0,2 3 192 15,-1-1-192-15,2 1 0 0,1 3 0 0,-1 5 0 16,1 1 0-16,-2 4 0 0,-1 3-208 0,0 3 64 0,-1 1 144 0,1 6-208 16,-2 4 80-16,-6-14 128 0,0 0-288 0,0 0 64 15,25 71 16-15,-25-71 0 0,0 0 208 0,17 66-192 16,-17-66 192-16,0 0-192 0,0 0-160 0,27 76-32 15,-27-76 0-15,0 0 0 16,0 0-256-16,0 0-48 0,54 48-16 0,-43-43 0 16,-1-3-944-16,1 1-192 0</inkml:trace>
  <inkml:trace contextRef="#ctx0" brushRef="#br0" timeOffset="22550.87">27786 10315 8287 0,'7'-28'368'0,"-6"16"80"0,1 4-448 0,-2 4 0 0,0 1 0 0,0 0 0 15,-2-4 3520-15,-1-6 640 0,0-4 112 0,-2-1 16 16,-1 1 96-16,-1 4 16 0,0 3 0 0,1 6 0 15,1 3-2720-15,1 4-528 0,-1 4-128 0,2 1 0 16,1 5-688-16,2 1-128 0,0-14-16 0,0 0-16 16,0 0-176-16,21 73 0 15,-21-73 0-15,0 0 128 0,0 0-128 0,49 51 0 0,-49-51 0 0,0 0 0 16,0 0 0-16,64 27 0 0,-47-24 144 0,1-2-144 16,-1-2 176-16,1-2-48 0,-1-1 0 0,0-3 0 0,-1 0 144 0,-1-2 32 15,1-1 0-15,0-1 0 16,2-2 192-16,-1-2 32 0,-3-1 16 0,-4 1 0 0,-4-2-32 0,-5-2 0 15,0 2 0-15,-2 3 0 0,0 2 176 0,-2 2 16 16,0 1 16-16,0 5 0 0,2 4-320 0,-1 4-64 16,4 5-16-16,-2 2 0 0,1 5-320 0,-1-16 0 15,-1 50 0-15,1-50 0 0,-2 70 0 0,2-70 0 16,-8 91 0-16,2-35 0 0,-2 7 0 0,-1 1-160 16,2-4 160-16,1-3 0 0,1-10-272 0,5-47 48 0,-7 72 16 0,7-72 0 15,-6 50 16-15,2-30 0 0,1-1 0 0,-1-5 0 16,0-3 192-16,-1-1 0 0,1-3 0 0,-2-3 0 15,4-1 0-15,-1-1 0 0,0-2 0 0,0-3 0 16,2-2 0-16,1-2-320 0,-2-1 32 0,2-3 16 31,-1-2-1104-31,-2-1-224 0</inkml:trace>
  <inkml:trace contextRef="#ctx0" brushRef="#br0" timeOffset="23454.49">29693 10167 7359 0,'4'-7'656'0,"-1"1"-528"0,-2 2-128 0,1-1 0 0,-1 3 2256 0,0-1 432 16,1-1 64-16,-1-4 32 0,2-1 1536 0,0-6 304 15,-2-2 64-15,-1-1 16 0,-1 0-2112 0,-3 1-416 16,-2-2-96-16,-2 4-16 0,-4 2-1104 0,-2 2-208 15,0 2-48-15,-2 4-16 0,-2 3-256 0,1 4-48 16,2 2-16-16,-5 3 0 0,-1 6-192 0,-3 4-48 16,-2 7 0-16,1 1 0 0,-1 5-128 0,5 0 0 15,3 1 0-15,2 1 0 0,6-1 0 0,3 2 0 0,7-33 0 0,0 60 0 16,0-60 0-16,0 0 0 0,31 75-128 0,-31-75 128 16,0 0 0-16,55 47 0 0,-55-47-144 0,49 18 144 15,-23-14 0-15,3-1 0 0,2-3 0 0,-2-3 0 16,-3 1 0-16,-1-3 0 0,1 1-128 0,-2-3 128 15,0-1-320-15,-5-1 0 0,0 1 0 0,-2-1 0 16,-3 2-384 0,-3-1-96-16,-1 1-16 0,-4-2 0 0,1 1-688 0,-2-1-144 0,1-1-16 0,-3 0-16 15,0-1-1280-15,0 0-256 0,-2-2-48 0,-1 0-16 16,-1 2 1312-16,-1 1 272 0,1 0 48 0,-1 2 16 0,-1 1 1888 0,1 3 384 16,-1 1 80-16,0 3 16 0,0 0 1312 0,-1 3 256 15,1 2 48-15,-1 4 16 0,1-1-176 0,-1 3-16 16,1 2-16-16,0 0 0 0,3 1-784 0,-1 0-160 15,2 0-16-15,2 0-16 0,-3-14-768 0,0 0-160 16,0 0-16-16,0 0-16 0,51 57-96 0,-51-57 0 16,0 0-128-16,54 14 192 0,-35-14 64 0,1-3 0 0,-2 0 0 15,1-2 0-15,-2 0 64 0,0-3 32 0,0 0 0 0,-2-4 0 16,-1 2 64-16,-1-2 16 0,-3-3 0 0,-2 1 0 16,-3 0 16-16,-3-3 16 0,-2 0 0 0,-1-2 0 15,-5 0 32-15,-3-1 0 0,-3-1 0 0,-3 0 0 16,-2-2-96-16,-3 1-16 0,-1 2 0 0,-2 3 0 15,1 4-144-15,-1 3-48 0,3 5 0 0,2 2 0 16,1 4-192-16,0 4 128 0,1 2-128 0,1 1 0 16,2 5 0-16,2 1-160 0,2 3 0 0,4-1 0 15,0-7-752-15,4 4-160 16,1 3-16-16,0-16-13376 0,0 0-2656 0</inkml:trace>
  <inkml:trace contextRef="#ctx0" brushRef="#br0" timeOffset="23755.87">30232 9969 8287 0,'6'-38'736'0,"-3"16"-592"0,0 4-144 0,-1 3 0 0,1 3 5504 0,0 4 1056 0,1-4 224 0,2-4 32 16,1-10-3552-16,3-4-704 0,1-2-128 0,-1 5-48 16,-3 7-1552-16,-1 8-304 15,-2 6-64-15,-1 6-16 0,-3 6-96 0,0 6-32 0,-1 4 0 16,1-16 0-16,0 0-128 0,-10 75-48 0,10-75 0 15,-9 70 0-15,9-70 32 0,-8 77 0 0,8-77 0 0,-5 97 0 16,5-97-16-16,2 92 0 16,-2-92 0-16,8 76 0 0,-8-76 32 0,0 0 16 0,23 77 0 0,-23-77 0 15,0 0 48-15,0 0 0 0,0 0 0 0,37 62 0 16,-32-55-128-16,1-2 0 0,0 0-128 0,-2-3 192 16,0 1-192-16,0 0 0 0,-1-1 0 0,0-2 0 15,0 1-512-15,-2 0-80 0,1-1-32 16,-1 0-20080-16</inkml:trace>
  <inkml:trace contextRef="#ctx0" brushRef="#br0" timeOffset="24072.81">30748 9980 16575 0,'0'-3'1472'0,"0"0"-1168"0,0 2-304 0,-1 1 0 0,-2 0 1792 0,0-1 320 15,-3-1 48-15,-4 1 16 0,-5-1 352 0,-5 2 80 0,-3 2 16 0,-1 2 0 16,2 2-688-16,-1 1-128 0,3 1-16 0,5 1-16 31,1 1-976-31,4 2-192 0,3-2-32 16,3 2-16-16,2 0-560 0,2-12 0 0,0 0 0 0,0 0 0 16,0 0 0-16,47 58 0 0,-47-58 0 0,46 23 0 15,-46-23 0-15,57 27 0 0,-57-27 0 0,64 32 0 16,-64-32 0-16,56 34 0 0,-56-34 0 0,0 0 0 15,57 41 0-15,-57-41 0 0,0 0 0 0,0 0 0 0,38 61 0 16,-37-49 0-16,-4 0 0 0,2-4 0 0,-1-2 0 0,-2-2 0 16,-1 2 0-16,-4-1 0 0,-2 2 144 0,-3-1 32 15,-3 3 0-15,-3-2 0 0,0 1-32 0,-2 1 0 16,0-1 0-16,0 1-19312 16</inkml:trace>
  <inkml:trace contextRef="#ctx0" brushRef="#br0" timeOffset="25310.47">23946 11591 16575 0,'4'-3'1472'0,"-2"0"-1168"0,-2 2-304 0,-2-1 0 0,2 1 2096 0,-1-2 352 0,-2 2 80 0,2-4 16 15,-1 1 784-15,1-2 176 0,-1-1 16 0,0-3 16 16,-3-1-1824-16,-2-4-368 0,-5-5-80 0,-8-6-16 16,-6 0-416-16,-2-3-96 0,1 2-16 0,0 5 0 15,1 2-304-15,-4 5-64 0,0 5-16 0,3 4 0 16,9 5-144-16,1 5-48 0,0 6 0 0,2 2 0 16,-1 7-144-16,2 2 0 0,1 4 0 0,3 2 0 15,5 0 0-15,2 3 0 0,3-30 0 0,6 65 0 0,-6-65-192 0,24 68 192 16,-24-68-160-16,41 60 160 0,-41-60-336 0,0 0 16 15,79 55 16-15,-79-55 0 0,53 17 80 0,-24-12 16 16,2-7 0-16,0-1 0 16,-2-4 208-16,-2-1 0 0,-4-1 0 0,-3-2 0 0,-2 0 176 0,-2-3 16 15,-2-1 16-15,-6 0 0 0,-2-1 256 0,-3 9 48 16,-2 2 16-16,0-1 0 0,1 0 48 0,-2-2 0 0,-2-5 0 16,0-2 0-16,-3-4-32 0,0 1 0 0,-1 0 0 0,-1 1 0 15,3 4-160-15,1 7-16 0,0 2-16 0,0 1 0 16,0 0-224-16,2 2-128 0,0 1 160 0,1 1-160 15,-3 2 0-15,1 0 0 0,2 3 0 0,0 2 0 16,2 1 0-16,1-1-128 0,2 3 128 0,1 1 0 16,-6-12-160-16,0 0 160 0,0 0-128 0,55 62 128 15,-55-62 0-15,0 0-160 0,64 45 160 0,-64-45 0 16,0 0-128-16,55 13 128 0,-40-15 0 0,-1-2 0 16,1-3 0-16,-3-1 0 0,0-1 0 0,-1-2 0 0,-1 1 0 15,0-1 0 1,-1-1 0-16,0 0 0 0,-2 0 0 0,0 2 0 0,-1 1 0 0,1 0 0 0,1 2 0 0,1 1 0 15,-1 2 0-15,1 1 0 0,-1 3 0 0,1 3 0 16,-4 3 0-16,4 1 0 0,-9-7 0 0,0 0 0 16,0 0-128-16,0 0 128 0,46 70 0 0,-46-70 0 15,0 0 0-15,0 0 0 0,33 64 0 0,-33-64 0 16,0 0 0-16,0 0 0 16,0 0 0-16,51 61 0 15,-51-61 0-15,0 0 0 0,0 0 0 0,0 0 0 0,0 0 0 0,0 0 0 16,0 0-272-16,59 15 48 0,-48-19 16 0,2-2 0 31,1-1-704-31,-1 2-144 0,-2-2-32 0,1 0 0 16,-4 1-176-16,-1 0-32 0,-1 2-16 0,-3-2 0 15,-1 1-800-15,1-2-176 0,-1-2-16 0,-2-1-16 16,0 0-1584-16,0 1-320 0,0-4-64 0,0 1-16 0,-2 0 3152 0,2-2 624 0,-1 1 128 0,1-1 16 16,0 3 2832-16,-2-2 560 0,2 0 128 0,0 0 0 15,2 2-80-15,-2 0-32 0,-2 2 0 0,1 2 0 16,0 2-1520-16,-2 0-304 0,0 1-64 0,-1 1-16 15,1 2-304-15,0-1-64 0,-1 2-16 0,-2 0 0 0,2 2-288 0,0 1-64 16,-1-2-16-16,1 3 0 0,0 2-160 0,0 0-16 16,-1-1-16-16,3 4 0 0,-1 2-176 0,0 5 0 15,-1-2 144-15,2 3-144 0,2-17 0 0,0 0 0 16,12 79 0-16,-12-79 0 0,0 0 0 0,34 79 0 16,-34-79 0-16,0 0 0 0,48 48 0 0,-48-48 0 15,0 0 0-15,67 21 0 0,-67-21 0 0,44 3 0 16,-23-4 160-16,-2-2-160 0,-5 0 192 0,0 0-48 15,2-1-16-15,-1-2 0 0,-2 2 32 0,-1-2 0 0,-3 1 0 0,-2-1 0 16,1 2-160-16,0-2 0 0,-3 2 0 0,1 0 0 31,0 1-512-31,-2 0-96 0,-1 0-16 0,-1 3-20944 0</inkml:trace>
  <inkml:trace contextRef="#ctx0" brushRef="#br0" timeOffset="26008.96">25840 11516 22111 0,'12'-9'1968'0,"-7"4"-1584"0,1 0-384 0,-2 3 0 0,-1 0 976 0,-1 1 112 0,-1-1 32 0,2 0 0 15,0-1 1440-15,-1 0 272 0,0 1 64 0,-2 4 16 16,-3 2-1248-16,0 5-240 0,-1 2-48 0,0 3-16 15,1 2-880-15,0 2-176 0,2 2-48 0,1-20 0 16,0 0-256-16,5 66 0 0,-5-66 0 0,0 0 0 16,0 0 0-16,29 66 0 0,-20-56 0 0,1-1 0 15,2-3 0-15,-2-4 128 0,1 0-128 0,-3-4 0 16,1-2 320-16,-1-2-64 0,2-2 0 0,-1-3 0 0,-4-1 272 0,1-2 48 16,-2 0 16-16,2 0 0 0,2 0-16 0,-2 0 0 15,1 0 0-15,-1 1 0 0,1 0-208 0,0-1-48 16,3-1-16-16,0 0 0 0,-2 0-176 0,1 4-128 15,2 2 192-15,-1 5-192 0,-2 1 0 0,-1 4 0 16,-1 2 0-16,0 4 0 0,-2 3 0 0,-4-10 0 16,0 0 0-16,0 0 0 0,0 0-144 0,12 74 144 0,-12-74-128 0,0 0 128 15,0 53 0-15,0-39-160 0,0-2 160 0,-1-4 0 16,1-2 0-16,0-2 0 0,1-1 0 0,-1-2 0 16,2-2 0-16,-2-2 0 0,3 0 0 15,-2-2 0-15,2-1 240 0,0-2-48 16,2-2-16-16,1-2 0 0,0 0-176 0,-1-1 192 0,2 0-192 0,-2 5 192 15,-2 2-192-15,-1-1 0 0,4 0 0 0,0-2 0 16,2-2 0-16,2 0 0 0,3 1 0 0,-1-1 0 16,4 1 0-16,0 1 0 0,-4 4 0 0,1 3 0 15,-2 4 0-15,-1 2 0 0,1 3 0 0,1 1 0 0,-12-8-176 32,0 0 176-32,0 0-128 0,0 0 128 0,56 63-288 0,-56-63 32 15,0 0 0-15,0 0 0 16,51 65-560-16,-51-65-96 0,0 0-32 0,0 0 0 15,57 49-784-15,-57-49-176 0</inkml:trace>
  <inkml:trace contextRef="#ctx0" brushRef="#br0" timeOffset="26498.57">26754 11598 15663 0,'0'-6'1392'0,"0"-1"-1120"0,2 1-272 0,-2 2 0 0,0 0 3872 0,-2-2 720 15,2-6 144-15,-1-8 16 0,-3-7-1616 0,-2-6-336 0,-2 2-64 0,-2 2-16 16,-3 2-1456-16,-2 6-304 0,-1 4-48 0,-2 3-16 15,-2 6-192-15,-1 4-64 0,-1 6 0 0,1 2 0 16,0 6-304-16,0 4-64 0,4 3-16 0,1 3 0 16,5 2-256-16,1 2 0 0,10-24 0 0,-8 51 0 15,8-51 0-15,0 0 0 0,10 81 0 0,-10-81-144 16,0 0-16-16,36 79 0 0,-36-79 0 0,0 0 0 16,47 51-160-16,-47-51-16 0,0 0-16 0,51 19 0 15,-37-17 208-15,-1-4 144 0,-1-2-192 0,3-2 192 16,-4 1 0-16,3-5 0 0,0-3 0 0,2-2 0 15,-5 5 0-15,-1-1 256 0,0-2-64 0,0-4 0 0,-1-4 416 16,0-8 80-16,-2 5 16 0,0 0 0 0,3-2 0 0,0-3 0 16,3-3 0-16,-2-2 0 15,-3-1-224-15,-2-2-32 0,-3-3-16 0,-2 1 0 0,-2 2-64 0,-1 3-16 16,0 7 0-16,-3 5 0 0,1 6 0 16,1 5 0-16,-1 4 0 0,1 4 0 0,0 6 256 0,1 1 48 15,-1 4 16-15,0 5 0 16,0 6-1040-16,3-19-208 0,-1 55-32 0,1-55-16 0,1 77 480 0,-1-77 144 15,9 91 0-15,-9-91 0 0,14 92 0 0,-14-92-128 16,21 86 128-16,-21-86 0 0,25 70 0 0,-25-70 0 16,0 0 0-16,44 81 0 0,-44-81 0 0,0 0 0 15,45 58 0-15,-45-58 0 0,0 0-128 0,0 0 128 0,51 41-192 0,-51-41 192 32,0 0-1264-32,0 0-144 0,47 11-16 0,-37-12-16 15,-2 2-544-15,-1-4-96 0</inkml:trace>
  <inkml:trace contextRef="#ctx0" brushRef="#br0" timeOffset="26815.66">27225 11622 33167 0,'10'-5'1472'0,"-6"3"304"0,0-1-1424 0,0 1-352 0,-2 1 0 0,-1 0 0 0,2-1 1728 0,1-1 288 15,2 1 48-15,2-3 16 0,2 0-1072 0,2-1-224 16,-2 0-32-16,-1-1-16 0,3 2-224 0,-4-1-32 15,-1 0-16-15,0-1 0 16,0 0-160-16,-1 0-48 0,-2 0 0 0,-1 0 0 0,-1-3-80 0,-2 0-32 16,-3-1 0-16,-2 1 0 0,-2-1-144 0,0 1 192 15,-3 0-192-15,1 1 192 16,-3 2-192-16,1 2 192 0,0 1-192 0,-2 2 192 0,2 4-64 0,-1 2-128 16,0 3 192-16,2 3-64 0,1 2-128 0,2 1 0 15,3 3 0-15,1-1 0 0,3-15 0 0,0 0 0 0,0 0 0 0,11 65 0 16,-11-65 0-16,0 0 0 0,0 0 0 0,0 0 0 15,46 52 0-15,-46-52 0 16,0 0 192-16,0 0-64 0,55 23-128 0,-38-20 128 0,1 0-128 0,3-2 128 16,0 2-288-16,1-2-64 0,-1 2-16 0,-1-1 0 31,-1 0-1136-31,-2 1-224 0</inkml:trace>
  <inkml:trace contextRef="#ctx0" brushRef="#br0" timeOffset="27244.77">27685 11653 23439 0,'0'1'512'0,"0"1"96"0,2 0 32 0,-2 3 32 0,-3-2-544 0,3-1-128 16,0 4 0-16,0 2 0 0,-1 8 2560 0,1-16 496 15,-6 51 80-15,6-51 32 0,-10 61-1264 0,10-61-256 16,-10 59-48-16,10-59-16 0,-7 55-1072 0,7-55-224 16,0 0-32-16,-1 65-16 0,1-65-240 0,0 0 176 15,0 0-176-15,0 0 160 0,0 0 160 0,0 0 16 16,0 0 16-16,0 0 0 0,0 0-32 0,0 0-16 15,0 0 0-15,0 0 0 0,0 0 128 0,0 0 16 0,7-3 16 0,-6-15 0 16,1-1 176-16,-2-3 16 0,1-2 16 0,-1-3 0 16,0-3-112-16,0 1-32 0,1-1 0 0,-2-4 0 15,0-5-112-15,1-7-32 16,8-3 0-16,0-2 0 0,1 0-160 0,2 3-32 0,-1 3-16 0,3 4 0 16,-2 7-176-16,2 6 0 0,-2 7 0 0,0 4 0 15,2 4 0-15,1 4 0 0,-1 5 0 0,0 4 0 0,1 6-208 16,-3 1 80-16,-1 1 128 0,-10-8-208 0,0 0-32 0,0 0 0 15,42 68 0-15,-42-68 0 0,0 0 240 0,13 71-192 16,-13-71 192-16,-3 63-192 16,3-63 192-16,-12 68 0 15,3-37 0-15,-2-2-144 0,-2-5 144 0,3-3 0 16,-1-3-144-16,1-4 144 0,2-2 0 0,-1-4 0 16,2-2 0-16,1-2 0 15,2-3-416-15,1 1-16 0,0-1 0 0,2-2 0 16,0-2-752-16,1 0-160 0,1 2-16 0,3-2-12160 15,1 0-2432-15</inkml:trace>
  <inkml:trace contextRef="#ctx0" brushRef="#br0" timeOffset="27782.57">27935 11695 11967 0,'15'0'528'0,"-10"0"112"0,2 0-512 0,-1 0-128 0,-2 0 0 0,-1 0 0 16,1 0 4032-16,2-1 784 0,5-1 160 0,3 1 16 16,2-2-1296-16,2 0-272 0,-1-1-48 0,3-2-16 15,-2 1-1984-15,1-2-400 0,0-2-80 0,0 1 0 16,-1-1-224-16,5-1-32 0,1 0-16 0,4 1 0 15,0-3-176-15,-4 2-48 0,-3-1 0 0,-5 0 0 16,-3-2-272-16,-6 0-128 0,-3 1 128 0,-3-1-128 16,-3-1 272-16,-3 1-16 0,-3 2-16 0,-2 1 0 0,-1 1-96 15,-1 2-16-15,-2 2 0 0,2 3 0 0,-3 4-128 0,3 2 0 16,-1 2 0-16,0 2 128 0,5 2-128 0,-1 0 0 16,2 4 0-16,3 0 0 0,0 0 0 0,4-14 0 15,0 0-144-15,0 0 144 0,8 71 0 0,-8-71-192 16,0 0 192-16,0 0-160 0,38 59 160 0,-38-59-192 15,0 0 192-15,0 0-192 0,53 31 192 0,-41-26-192 16,3-3 192-16,-3-2-192 0,2 0 192 0,1-1-160 0,-1-2 160 16,0 0-160-16,-2 0 160 0,1 1 0 0,0-1 0 0,-2 0 0 15,1 2 0-15,-3 1 0 16,1 1 0-16,0 0 0 0,0 2 0 0,0 1 0 0,1 4 0 0,-1-1 0 16,-10-7 0-16,0 0 0 0,0 0 0 0,0 0-128 15,0 0 128-15,0 0 0 0,44 55-144 0,-41-52 144 16,0-2 0-16,-1-1 0 0,1-1 0 0,1-4 0 15,-1 0 0-15,2-4 0 0,0-1 0 0,1-1 0 16,1-3 0-16,3 0 0 0,4 0 0 0,4-2 0 16,3 1 0-16,2-1 128 0,0 2-128 0,-2-2 0 15,-1 2 0-15,-1 0 0 0,-2 3 0 0,0 1 0 16,-3 3 0-16,-2 4 0 0,-1 0 0 0,-2 5 0 0,-2 2 0 0,-2 1 0 16,-1 4 0-16,1-1 0 0,-5-8 0 0,0 0 0 15,0 0 0-15,0 0 0 0,18 64 0 0,-18-64 0 16,0 0 0-16,0 0 0 0,0 0-368 0,0 0 48 15,35 58 16-15,-26-54 0 16,-1-1-656-16,1 0-128 0,-1-2-16 0,1-2-19024 0</inkml:trace>
  <inkml:trace contextRef="#ctx0" brushRef="#br0" timeOffset="29019.32">29446 11581 28559 0,'2'-3'2544'0,"1"-1"-2032"0,-1 1-512 0,-1 0 0 0,0 0 1936 0,1-1 304 16,2-4 48-16,0-7 16 0,3-3-288 0,-1-3-48 31,0 0-16-31,-4-2 0 0,1 2-640 0,-4 1-128 16,-2-1-32-16,-1 1 0 0,-3 0-384 0,-3 3-96 15,-3 2-16-15,-1 2 0 0,-1 5-320 0,-2 2-64 16,-3 6-16-16,1 1 0 0,0 4-256 0,-1 2 0 15,-1 3 0-15,1 2 0 0,2 5 0 0,-1 0-144 16,5 2 144-16,1 0-128 0,3 3 128 0,3-1-192 16,3 0 192-16,4-21-192 0,0 0-160 0,0 0-32 0,23 73-16 0,-23-73 0 15,0 0 112-15,55 33 32 0,-33-27 0 0,2-4 0 16,2-2 256-16,-2-2 0 0,0-4 0 0,-3-4 0 16,-1 0 0-16,-3-1 0 0,-2-3 0 0,-1-2 0 15,-2 1 256-15,-1-4 0 0,-1-1 0 0,-3 1 0 16,-1-4 192-16,-2 0 32 0,-1-1 16 0,-2-1 0 15,1-2 0-15,-2-2 0 0,-2-3 0 0,1-3 0 16,-2 0-80-16,0-2-16 0,0 0 0 0,0 2 0 16,1 4-160-16,0 1-48 0,1 5 0 0,-1 5 0 15,1 6-192-15,0 5 0 0,-1 5 0 0,-1 6 0 0,1 2 0 0,-3 6-128 16,1 4 128-16,-3 4-160 0,0 3-32 0,-2 3 0 16,2 0 0-16,7-24 0 0,-15 63-16 0,15-63-16 15,-9 82 0-15,9-82 0 0,3 83 64 0,-3-83 16 16,17 76 0-16,-17-76 0 0,30 64-16 0,-30-64 0 15,0 0 0-15,56 68 0 0,-56-68 160 0,0 0-128 16,67 45 128-16,-67-45-128 0,49 21 128 0,-49-21 0 16,52 16 0-16,-25-11 0 0,-3 1 0 0,0-3 0 15,-1-2 0-15,-1-1 0 0,0 0 0 0,-3-3 0 0,0-1 0 0,-1-3 0 16,-2 0 0-16,-2-3 0 0,0 0 0 0,-4-1 0 16,-2-2 0-16,-2 0 0 0,-2-2 128 0,-2-2-128 15,-2-1 0-15,-3-2 128 0,-1 1-128 0,-1 1 0 16,0 2 0-16,-1 2 0 0,-1 3 0 0,0 3 128 15,1 2-128-15,1 4 0 0,-1 2 0 0,0 3 0 16,2 3-192-16,0 2 32 0,1 2 16 0,2 3 0 31,1-13-304-31,0 0-64 0,0 0-16 0,0 0 0 16,31 71 64-16,-31-71 16 0,0 0 0 0,48 25 0 0,-31-21 272 0,2-1 176 0,1-3-192 0,3-1 192 0,2-3 0 0,1-2-128 16,0-1 128-16,0-2 0 0,-2 1 0 0,0 1 0 15,0 0 0-15,0 1 0 0,0 2 0 0,-1 0 0 16,-1 2 0-16,-2 4 0 0,0 0 0 0,-5 3 0 15,-1 2 0-15,-14-7 0 0,0 0 0 0,0 0 0 16,0 0 0-16,0 0 0 0,36 72 0 0,-38-60-128 16,1 0 128-16,0-1 0 0,-1-1 0 0,1-2 0 15,-1-2 0-15,1-2 0 0,1-1 0 0,0-1 0 16,0-4 0-16,3 1 0 0,0-3 0 0,1-2 0 16,3-1 0-16,0-3 0 15,3 0 0-15,-2 0-288 0,2-1 64 0,0-2 16 16,0 2-400-16,1-2-80 0,-1-1-16 0,1 1 0 15,-1 1-128-15,0-3-16 0,0 3-16 0,0-2 0 16,1-2-2144-16,-1 2-416 0</inkml:trace>
  <inkml:trace contextRef="#ctx0" brushRef="#br0" timeOffset="29320.53">30888 10815 37775 0,'-11'11'1664'0,"6"-5"368"0,1 2-1632 0,1 1-400 0,5-3 0 0,-4-1 0 0,1 4 448 0,1 3 16 15,0-12 0-15,0 0 0 0,-9 85 384 0,9-85 80 16,-5 92 16-16,5-92 0 0,-5 95-480 0,5-95-80 0,2 86-32 15,-2-86 0 1,6 73-352-16,-6-73 0 0,0 0 0 0,18 81 128 0,-18-81-128 0,0 0 0 0,0 0 0 0,0 0 0 31,37 63-512-31,-33-58 0 0</inkml:trace>
  <inkml:trace contextRef="#ctx0" brushRef="#br0" timeOffset="29462.74">30553 11148 32255 0,'14'-2'1424'0,"-5"0"304"15,2 1-1392-15,-1 1-336 0,-2-2 0 0,-2 2 0 0,2 0 256 0,8-1 0 16,9 1-16-16,15 4-9952 16,7-1-1984-16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9:05:39.1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5874 5505 9215 0,'0'1'816'0,"0"0"-656"0,0 1-160 0,-1-1 0 15,1 1 768-15,0 0 128 0,-2 3 32 0,1 3 0 0,-2 3 1200 0,0 6 240 0,0 3 64 0,1 4 0 16,-3 3-704-16,3 5-128 15,-1 2-16-15,0 5-16 0,0-1-560 0,3-38-112 16,0 68-32-16,0-68 0 0,0 67-176 0,0-67-48 0,-3 72 0 0,3-72 0 16,-3 67-96-16,3-67-32 0,-1 70 0 0,1-70 0 15,-1 78-128-15,1-78-48 0,0 81 0 0,0-81 0 16,1 75-144-16,-1-75-48 0,4 56 0 0,-4-56 0 16,0 0 48-16,0 0 0 0,12 71 0 0,-10-57 0 15,1 0 112-15,0-3 16 16,-2 1 16-16,1-3 0 0,-1 0-48 0,2-2-16 0,-1 0 0 0,-1-1 0 0,2-1-48 0,-2-2-16 31,2 1 0-31,1-2 0 0,1 1 0 0,-1-3 0 0,1 1 0 0,1-2 0 0,3 1-64 0,-1-3-16 16,0 1 0-16,2 0 0 0,0-1-128 0,3 0 160 15,1 0-160-15,2 2 160 0,1-2-160 0,-2 3 0 16,2 0 0-16,0 0 0 0,3 1 0 0,-2 2 0 16,1 0 0-16,0 1 0 0,-19-4 0 0,44 10 0 15,-44-10 0-15,48 10 0 0,-24-6 0 0,4 0 0 16,3 1 0-16,3-3 0 0,-7 1 0 0,4-3 0 0,7 0 0 0,3 0 0 15,5-3 0-15,0 2 0 0,5 0 0 0,0 1 0 16,3 0 0-16,-1 1 0 0,4 2 0 0,-2-2 0 16,-8 2 0-16,1-1 0 0,4 0 0 0,1-2 0 15,5 3 0-15,0-1 0 0,0 0 0 0,0 3 0 16,3-1 0-16,-2 0 0 0,2 2 0 0,-2-2 0 16,1 0 0-16,-7-1 0 0,-2 0 0 0,6 0 0 15,8-2 0-15,4 2 0 0,0 0 0 0,-1-2 0 16,0 2 0-16,-2 0 0 0,-5-2 0 0,2-1 0 0,5 0 0 0,1 2 0 31,3-1 0-31,-1 1 0 0,3-1 0 0,-5-1 0 16,-3 1 0-16,-2-1 0 0,-3 0 0 0,3 2 0 15,7-2 0-15,0 1 0 0,-2 1 0 0,-5 0 0 16,-8 1 0-16,1-1 0 0,3-1 0 0,1-1 0 16,-7 1 0-16,2-1 0 0,6 2 0 0,2-2 0 15,0 0 0-15,-4 0 0 0,2 0 0 0,1-2 0 16,-1 2 0-16,1-1 0 0,5 1 0 0,0-1 0 15,0 2 128-15,1 0-128 0,-3 1 0 0,2 1 0 0,-1 0 0 0,2-1 0 16,3 0 0-16,-2 1 0 0,1 1 0 0,-7-1 0 16,-8-1 0-16,3 0 0 0,6-2 0 0,-26 1 0 15,-11-1 0-15,0 0 0 0,12 0 0 0,12-1 0 16,7-1 0-16,8 1 0 0,8 0 128 0,-1-1-128 16,-3 2 0-16,-40-1 0 0,-4-1 0 0,1 2 0 15,5 0 0-15,2 0 0 0,5 0 0 0,9 0 0 16,13 0 0-16,5 2 0 0,2-2 0 0,-7 0 0 15,-4 0 0-15,-9 0 0 0,-5-2 0 0,-9 1 0 16,-4 1 0-16,-12-1 0 0,-6 1 128 0,-1-2-128 0,5 1 0 16,3-2 128-16,3 0-128 0,-2-1 128 0,0-2 16 0,-4 1 0 15,-3-1 0-15,-1-1 0 0,-3-2 80 0,-3 1 16 16,0-2 0-16,-2 0 0 0,-2 2 0 0,0-2 0 16,0-3 0-16,-3-4 0 0,-2 0-48 0,1-1 0 15,0-1 0-15,-4 1 0 0,3-2-48 0,-5 0-16 16,-5-1 0-16,4 0 0 0,6-2-128 0,0-1 160 15,-1-1-160-15,-4-2 160 0,-5 2-160 0,4-3 192 16,-1 1-192-16,4-2 192 0,0 4-192 0,3 0 128 0,2-1-128 0,1 2 128 16,-1-1-128-16,0-4 0 0,0-3 144 0,-1-2-144 15,-2 0 0-15,0 2 144 0,-1 1-144 0,0 1 0 16,-2 3 176-16,-3 0-176 0,0 7 160 0,0-1-160 16,5 0 144-16,-2 6-144 0,1 3 128 0,-1 1-128 15,0-2 0-15,-2-4 128 0,-4-3-128 0,1 1 0 16,0-1 0-16,0 0 128 0,-1 2-128 0,1 1 0 15,0 1 0-15,-1 1 0 0,0 1 128 0,0 1-128 0,1 3 0 0,-2-1 0 16,-4-1 0-16,-1 1 0 16,0 1 128-16,1 0-128 0,1 2 0 0,-1-2 128 0,-4 3-128 0,1-2 0 15,-2 1 144-15,0 1-144 0,1 1 0 0,-7 1 144 16,-7-3-144-16,-6 1 0 0,-3 0 144 0,-7 0-144 16,-4 3 0-16,-4-2 144 0,-5 2-144 0,-5 0 0 15,-7-2 0-15,8 2 128 0,14 0-128 0,-8 1 0 16,-16 3 0-16,-18 0 128 0,-10 1-128 0,-4 1 0 15,1 1 0-15,0-1 128 0,4 6-128 0,-10-1 0 0,-8 0 0 0,-1-3 0 16,9 3 0-16,-6 1 0 0,-9 2 128 0,-4-3-128 16,0 0 0-16,-5 3 0 0,-6 0 0 0,2-1 0 15,26-5 0-15,2 2 128 0,-2 1-128 0,-11-2 0 16,-12 0 128-16,-9-1-128 0,-3 1 0 0,5-3 128 16,17-2-128-16,-6 0 160 0,-6 3-160 0,0-2 160 31,5 0-160-31,0 2 160 0,-3 2-160 0,6-3 160 0,7 0-160 0,7-1 0 0,10 2 144 0,8 0-144 15,9-2 0-15,-2 1 0 0,1-4 0 0,5 2 128 16,12-1-128-16,2-1 0 0,3 2 0 0,6-1 0 0,10 1-288 0,9-1-80 31,9 1-16-31,7 0 0 16,8 0-656-16,6 2-144 0,4 4-32 0,6 3-18912 16</inkml:trace>
  <inkml:trace contextRef="#ctx0" brushRef="#br0" timeOffset="1192.59">19698 6371 6447 0,'-10'-9'576'0,"5"5"-576"0,1 1 0 0,-1 0 0 0,2 2 576 0,2-1 16 0,-2 1 0 0,-2 1 0 16,-4-1 624-16,-2-1 128 0,-2 2 32 0,2 0 0 16,2 2 320-16,2 2 64 0,2 0 16 0,3 2 0 15,5-1 16-15,3 2 0 0,4 2 0 0,5-1 0 16,6 1-528-16,9-1-112 0,7-1 0 0,8 0-16 16,-1-2 32-16,11-3 16 0,11 1 0 0,9 2 0 15,4 0-144-15,4-1-16 0,2-1-16 0,-4-1 0 0,-5-4-352 0,3-1-64 16,6 2-16-16,-2 0 0 0,-1 1-160 0,-3-2-32 15,0-2-16-15,-1-2 0 0,-3 2-48 0,1 0-16 16,6 1 0-16,-4 0 0 0,-6 0 0 0,-4-1 0 16,-6 0 0-16,-7 0 0 0,-7 1-48 0,-4 0 0 15,-6 0 0-15,-6 0 0 0,-5 2 0 0,-6-2-16 16,-4 2 0-16,-5 1 0 0,-4-2-48 0,-4 1 0 16,1-1 0-16,-5 0 0 0,-3 0-192 0,0-2 176 15,-1 1-176-15,-3-1 160 0,0 1-160 0,-2-1 0 16,-4 0 0-16,1-1 0 15,-4 3-464-15,1-1-80 0,-4 1-16 0,1 2 0 16,-3 3-592-16,-2 3-128 0</inkml:trace>
  <inkml:trace contextRef="#ctx0" brushRef="#br0" timeOffset="2933.14">20963 6825 12895 0,'0'2'1152'0,"0"-1"-928"0,0 1-224 0,0-1 0 0,0 0 1376 0,-2 2 224 0,2 3 64 0,-1 2 0 16,-1 8 1056-16,1 2 224 0,1-18 32 0,0 48 16 16,0-48-1104-16,3 57-224 0,-3-57-32 0,8 61-16 15,-8-61-656-15,13 66-128 0,-13-66-16 0,17 66-16 16,-17-66-288-16,27 74-48 0,-27-74-16 0,37 72 0 16,-37-72-128-16,40 66-16 0,-40-66-16 0,50 60 0 15,-50-60-96-15,58 55-32 0,-58-55 0 0,63 51 0 16,-63-51-160-16,63 42 192 0,-63-42-192 0,0 0 192 0,79 45-64 0,-79-45-128 15,56 24 192-15,-56-24-64 16,58 16 0-16,-58-16 0 0,57 13 0 0,-57-13 0 0,0 0 80 0,69 9 16 16,-69-9 0-16,45 3 0 0,-45-3 32 0,0 0 0 15,49 0 0-15,-39 0 0 0,-3-1-64 0,-2 1 0 16,-3 0 0-16,-3-2 0 0,-2 1-192 0,-1 0 0 16,-3-1 128-16,-3 1-128 15,-1-1-384-15,-1 0-128 0,1 0-32 0,0 1-19056 16</inkml:trace>
  <inkml:trace contextRef="#ctx0" brushRef="#br0" timeOffset="3489.08">21656 7311 10127 0,'-4'-7'896'0,"3"3"-704"0,-1 1-192 0,2 2 0 0,0 1 2304 0,0 0 448 0,0 0 64 0,0 0 32 16,2 0-1040-16,-2 0-208 16,1 3-32-16,0 0-16 0,2 2 624 0,-1 2 112 15,2 2 16-15,-1 1 16 0,-3-10-960 0,0 0-192 0,0 0-32 0,28 55-16 16,-28-55-368-16,0 0-80 0,31 52-16 0,-31-52 0 16,0 0-272-16,41 52-48 0,-41-52-16 15,0 0 0-15,44 47-112 0,-44-47-16 0,0 0-16 0,0 0 0 16,58 55-48-16,-58-55-128 0,0 0 192 0,0 0-64 15,56 47-128-15,-56-47 128 0,0 0-128 0,0 0 128 16,0 0-128-16,57 46 128 0,-49-39-128 0,1 0 128 16,-2 0-128-16,-2-1 160 0,1 1-160 0,-2-1 160 0,-1-1 16 15,-1 1 0-15,-4 0 0 0,-1 1 0 0,0 0 80 0,-2 1 0 16,-2 1 16-16,-3-1 0 0,0 1 0 0,-1-2 0 16,2 0 0-16,-4-1 0 0,-2 1-48 0,-5 0-16 15,-4 0 0-15,0 0 0 0,-3-2 0 0,0 0 0 16,-1-1 0-16,0-3 0 0,1 2-32 0,0-3-16 15,2 2 0-15,-1-1 0 0,0-1-160 0,0-1 0 16,2 1 144-16,3 0-144 0,3-2 0 0,3 1 0 16,4-1-160-16,4 1 160 15,4 0-704-15,3-1-48 0,4 1 0 0,4-2 0 16,1 1-752-16,6 0-160 0</inkml:trace>
  <inkml:trace contextRef="#ctx0" brushRef="#br0" timeOffset="4587.21">22491 7495 15663 0,'0'-1'1392'0,"0"-1"-1120"0,2 2-272 0,-1 0 0 0,-1 0 640 0,1-1 64 16,2 1 0-16,1 0 16 0,2 1 1856 0,0 3 368 16,-6-4 80-16,0 0 16 0,0 0-496 0,12 51-112 15,-12-31 0-15,-1 1-16 0,-2 5-1104 0,-1 2-224 0,1 4-32 0,0 2-16 16,0-5-592-16,1-1-128 0,0 2-32 0,2-30 0 15,0 53-160-15,0-53-128 16,3 44 192-16,-3-44-192 0,0 0 208 0,3 47-64 0,-2-36-16 0,1-3 0 16,-2 1 112-16,0-2 16 0,0-1 0 0,-2-4 0 15,2 3-32-15,-1-4 0 0,1-1 0 0,-2-1 0 16,0 1 48-16,0-3 16 0,-1 0 0 0,1-3 0 16,-3-1 80-16,3 0 16 0,-3 0 0 0,2-1 0 0,2-1 0 0,-2-1 0 15,2 0 0-15,-1-2 0 0,2-1-64 0,2-2-16 16,-1-1 0-16,2-1 0 0,0 0-112 0,1 0 0 15,0 0-16-15,2-1 0 0,0 1-176 0,1 1 160 16,-2 2-160-16,0 1 160 0,0 5-160 0,-1 1 0 16,1 0 0-16,0 3 0 0,0 1 0 0,0 1 0 15,-1 1 0-15,2 2 0 0,-2 1 0 0,2-1 0 16,1 2 0-16,0-2 0 0,0 2 0 0,0-3 0 16,2 2 0-16,-1-1 0 15,2-1 0-15,1 2 0 0,2-2 0 0,-2 0 0 0,2 0 0 0,0 0 0 0,0-2 0 0,-2 2 0 16,0 2-368-16,-1-2 0 0,-3 0 0 0,0 0 0 31,0 1-800-31,-1-1-176 0,1 3-16 0,-1-2-12512 0,-1 1-2496 0</inkml:trace>
  <inkml:trace contextRef="#ctx0" brushRef="#br0" timeOffset="4985.12">22973 7655 5519 0,'-3'-2'496'0,"2"2"-496"0,-1 0 0 0,1 2 0 0,-1-1 3344 0,1 2 576 0,0 0 112 0,-2 4 32 0,0 3-48 0,-1 5-16 16,-2 4 0-16,0 0 0 0,1 4-1840 0,-1-2-368 15,3 0-80-15,0 2-16 0,3-23-1024 0,0 44-208 16,0-44-32-16,0 0-16 0,14 59-224 0,-14-59-32 16,0 0-16-16,0 0 0 0,39 50-144 0,-39-50 192 15,0 0-192-15,0 0 192 16,0 0-192-16,66 18 160 0,-66-18-160 0,0 0 160 15,37-6-32-15,-25 1-128 0,0-1 192 0,0-2-64 16,-2 0 128-16,2-1 0 0,-1-1 16 0,2 0 0 16,-2-2 112-16,0 1 32 0,1-3 0 0,-3-3 0 0,0 0 96 0,-1-5 0 0,-1-4 16 0,-2-2 0 15,-2 0-16-15,-5-1 0 0,-2 3 0 0,-5 1 0 16,0 3-112-16,-4 2-16 0,0 3-16 0,-4 2 0 31,0 2-80-31,-3 3-16 0,1 3 0 0,-3 4 0 16,1 2-80-16,2 2-32 0,-1 5 0 0,0 1 0 15,4 1-160-15,4 4 0 0,0 0 0 0,3 5 0 0,0 3-128 0,2 1-64 16,3-1-16-16,-1 3 0 16,5-23-688-16,2 52-128 0,-2-52-16 0,11 55-16 15,-11-55-304-15,0 0-64 0,37 65-16 0,-37-65-18576 16</inkml:trace>
  <inkml:trace contextRef="#ctx0" brushRef="#br0" timeOffset="5541.5">23483 7724 16575 0,'1'-7'1472'0,"1"1"-1168"0,-1 3-304 0,-1 2 0 16,-1 0 2720-16,1-1 480 0,0-2 112 0,-2-3 16 15,1 0 128-15,-2 0 48 0,-1 5 0 0,-2 4 0 16,2 5-2352-16,-3 3-448 0,1 7-112 0,0 2-16 16,1 3-320-16,1 3-80 0,1 5-16 0,1 2 0 15,2-32-160-15,5 67 0 0,-5-67 0 0,15 59 0 16,-15-59 0-16,0 0 0 0,34 64-160 0,-34-64 160 15,0 0-192-15,0 0 192 0,57 38-208 0,-57-38 80 16,0 0 128-16,48 1 0 0,-48-1 0 0,33-11 0 16,-16 4 0-16,2-2 0 0,-2-2 144 0,0-2-144 0,-2-1 464 0,-1 0-16 15,2-2 0-15,-3 1 0 0,-1-1 208 0,-2-1 48 16,-1 0 0-16,-1-4 0 0,-2 0 64 0,-2-3 0 16,-3 1 16-16,-1-2 0 0,-1-3-96 0,-3 1-32 15,0 1 0-15,-4 4 0 0,1 3-144 0,0 5-16 16,0 4-16-16,-1 3 0 0,2 3-96 0,-1 3-32 15,1 1 0-15,1 3 0 0,1 1-352 0,-1 4 0 16,1 5 0-16,1 4 128 0,2 0-128 0,-1 4 0 16,2 3-176-16,0-24 176 0,6 55-368 0,-6-55 32 0,14 51 0 15,-14-51 0 1,0 0-272-16,36 57-48 0,-36-57-16 0,0 0 0 0,53 35 272 0,-53-35 48 0,0 0 16 0,57 8 0 16,-57-8 208-16,38-4 128 0,-21 0-160 0,-2 0 160 15,-1-3 0-15,2 0 0 0,-2-2 0 0,0-1 0 16,-1 2 0-16,0-2 0 0,-2-1 0 0,0-2 0 15,1 0 304-15,-3-1 0 0,1-3 0 0,-3-1 0 16,-2-1 208-16,-4-3 32 0,-1-2 16 0,-3-2 0 0,-1 1 80 16,-3-2 32-16,0-1 0 0,0-1 0 0,-3 3 96 0,0 2 32 15,0 1 0-15,-3 3 0 0,2 3-640 0,0 3-112 16,-2 1-48-16,2 2 0 31,1 4-592-31,1 0-112 0,1 4-32 0,0 0 0 0,0 5-656 0,3 2-128 0,1 3-16 0,-1 3-14224 16,4 3-2848-16</inkml:trace>
  <inkml:trace contextRef="#ctx0" brushRef="#br0" timeOffset="5859.38">24476 7542 25791 0,'-4'-14'2304'0,"1"5"-1856"0,0 1-448 0,0 2 0 0,0 2 2416 0,0 1 384 0,-1-1 80 0,-3-3 0 16,-3-2-848-16,-5-2-176 0,-2 0-48 0,1 3 0 15,2 4-1056-15,1 4-224 0,2 4-32 0,3 2-16 16,-1 4-480-16,4 3 0 0,3 1 0 0,2-14 0 16,0 0 0-16,10 52 0 0,-10-52-160 0,0 0 160 15,38 54-336-15,-38-54 16 0,0 0 0 0,59 55 0 0,-59-55 16 0,0 0 16 32,68 58 0-32,-68-58 0 0,0 0 288 0,62 54 0 0,-62-54 0 0,0 0 0 0,48 52 0 0,-48-52 0 15,0 0 0-15,0 0 0 0,27 68 0 0,-30-53 192 16,-2-1-48-16,-5 0-16 0,-3-1 400 0,-4-2 80 15,-2 1 16-15,-6-1 0 16,-3 0 128-16,-4-2 16 16,1 1 16-16,0-3 0 0,1-2-352 0,3 1-80 15,3 0-16-15,3-2 0 16,3 2-1024-16,2-4-208 0</inkml:trace>
  <inkml:trace contextRef="#ctx0" brushRef="#br0" timeOffset="6462.5">26322 7164 6447 0,'4'-5'576'0,"-2"3"-576"0,-1 1 0 0,-1 0 0 0,0 1 2832 0,-1 0 464 0,-1 1 96 0,-2 3 0 0,-3 3 176 0,-4 5 16 15,-8 6 16-15,-5 6 0 16,-7 6-944-16,-3 4-192 0,-4 4-32 0,0 1-16 0,4 2-1456 0,5 2-272 16,5-2-64-16,7 1-16 0,7-1-112 0,7 0-32 15,6 0 0-15,-3-41 0 0,22 72-208 0,-22-72-32 16,43 66-16-16,-43-66 0 0,59 64 48 0,-59-64 16 16,72 58 0-16,-72-58 0 0,72 44-16 0,-72-44 0 15,67 29 0-15,-67-29 0 0,60 19-112 0,-60-19-16 16,55 8-128-16,-55-8 192 0,50 2-192 0,-50-2 0 15,39-2 0-15,-39 2 0 16,30-7-608-16,-19 0-112 0,-1 0-32 0,-1 0-12784 0,-2 0-2560 0</inkml:trace>
  <inkml:trace contextRef="#ctx0" brushRef="#br0" timeOffset="7080.54">26757 7585 15663 0,'5'-9'688'0,"-1"3"144"0,0 0-656 0,-1 2-176 0,0 4 0 0,-1-1 0 0,4-1 2064 0,1-1 384 15,6 2 80-15,2 0 16 0,-15 1 480 0,0 0 112 16,0 0 0-16,64 28 16 0,-64-28-1392 0,0 0-288 16,35 55-48-16,-35-55-16 15,0 0-832-15,22 73-160 0,-22-73-32 0,8 53-16 16,-8-53-64-16,6 45-16 0,-6-45 0 0,0 0 0 0,4 48-32 0,-4-38-16 16,-2-2 0-16,2-2 0 0,-1-2 32 0,0-1 16 15,-1-2 0-15,1-1 0 0,-1 0 32 0,1-2 16 16,0 0 0-16,-2-2 0 0,1-2-112 0,0 1-32 15,0-2 0-15,1 0 0 0,1-1 16 0,-2 0 0 16,4-1 0-16,-1 0 0 0,2-3-80 0,1-2 0 31,2 0-128-31,1-3 192 0,3-1-192 0,1-2 128 0,2 0-128 0,1 0 0 0,1 1 0 0,1 3 128 16,0 2-128-16,-1 3 0 0,-1 4 0 0,0 4 0 0,-1 3 0 0,-13 0 0 16,0 0 0-16,0 0 0 0,0 0 0 0,51 49 0 15,-51-49-160-15,0 0 160 0,15 65-128 0,-15-65 128 16,0 0-128-16,9 62 128 0,-9-62-128 0,1 44 128 15,-1-25 0-15,0-4-128 16,-1-2 128-16,-1-3 0 16,1-2 0-16,-2-1 0 0,2-1 0 0,-2-3 0 15,2-1 0-15,-1-2 0 0,1 0 128 0,-1 0-128 16,0-2 128-16,0-3-128 0,1 1 160 0,-1-3-160 16,1 0 160-16,-1 0-160 0,2 0 160 0,0-2-160 0,2-2 176 0,-1 0-176 15,4-3 192-15,-1 0-192 0,1-2 160 0,1-2-160 16,1-1 128-16,3-3-128 0,1-1 0 0,2-4 0 15,3 0 0-15,1 1 0 0,-1 2 0 0,1 0 0 16,0 5 0-16,0 2 0 0,-3 7 0 0,-1 3 0 16,-3 4 0-16,0 2 0 0,0 4 0 0,-2 3 0 15,1-1 0-15,-9-5 0 0,0 0 0 0,0 0 0 16,28 61 0-16,-28-61 0 0,10 47 0 0,-10-47 0 16,7 52 0-16,-6-27 128 0,-1-25 0 0,6 48 0 0,-6-48 0 0,0 0 0 15,11 58-128-15,-11-58 128 0,0 0-128 0,0 0 128 16,0 0-128-16,23 58 0 0,-23-58 0 0,0 0 0 31,0 0-368-31,0 0-96 0,0 0-32 0,0 0 0 16,0 0-1040-16,0 0-224 0</inkml:trace>
  <inkml:trace contextRef="#ctx0" brushRef="#br0" timeOffset="7683.69">27688 7587 23039 0,'-1'-3'2048'0,"1"2"-1648"0,0 1-400 0,0 0 0 0,0 0 2640 0,0 0 448 15,-2 1 96-15,2 0 16 0,-1 4-832 0,0 3-144 16,-1 4-48-16,-1 0 0 0,3-12-384 16,0 0-64-16,0 54-32 0,0-54 0 15,2 41-1824-15,-2-41-384 0,0 0-64 0,7 61 0 0,-7-61 576 0,0 0 128 16,15 52 32-16,-15-52 0 0,0 0-160 0,0 0 0 16,0 0 0-16,0 0 0 0,43 55 0 0,-35-52 0 15,1 0 0-15,1-2 0 0,-1-1 0 0,0-1 0 0,1-2 0 0,-2 0 0 16,1-1 0-16,-1 0 0 15,1-4 0-15,-1 1 0 0,1-2 0 0,-1-3 0 0,3-1 0 0,-1-2 0 16,2-2 0-16,0-3 0 0,2-2 176 0,1 2-176 16,-1 1 192-16,1 4-64 0,1 1-128 0,-2 1 192 15,0 6-192-15,-3 1 0 0,1 5 128 0,-2 2-128 16,-2 2 0-16,-1 4 0 0,-1 5 0 0,-2 0 0 16,-4-12 0-16,0 0 0 0,8 50 0 0,-8-50 0 0,3 44 0 15,-3-44 0-15,-1 39 0 0,1-39 0 0,-2 37 0 0,1-22 0 16,0-1 128-16,1-2-128 0,0-4 0 0,-2-1 144 15,1-1-144-15,-1-3 128 0,2 0 112 0,-1-2 16 16,0 0 0-16,-1-2 0 0,1 0-32 0,1-4 0 16,-2 0 0-16,1-2 0 0,1 0-224 0,0-2 0 15,1-1 128-15,1 0-128 0,1-2 0 0,2-2 144 16,1-3-144-16,0 0 128 0,1 0-128 0,1-3 160 16,2-6-160-16,4 0 160 15,0-4-160-15,3 2 0 0,0 2 0 0,-1 4 128 0,1 3-128 0,0 4 0 16,-1 5 0-16,-1 4 0 0,-3 5 0 0,-12 1 0 0,0 0 0 0,0 0 0 15,0 0 0-15,65 48 0 0,-65-48 0 16,0 0 0-16,38 63 0 0,-38-63 128 0,22 55-128 0,-22-55 128 16,21 60 128-16,-21-60 32 0,21 56 0 0,-21-56 0 15,0 0 32-15,37 72 16 0,-37-72 0 0,0 0 0 16,0 0-336-16,45 57 144 0,-45-57-144 0,0 0 0 16,0 0 0-16,0 0-192 0,0 0 0 0,0 0 0 31,0 0-1024-31,0 0-208 0,0 0-48 0,0 0-20368 0</inkml:trace>
  <inkml:trace contextRef="#ctx0" brushRef="#br0" timeOffset="7874.65">27561 7214 14735 0,'-23'-4'1312'0,"14"2"-1056"0,2 4-256 0,4-1 0 0,3 2 6256 0,0-2 1184 15,1 2 240-15,2 1 64 16,1 3-6288-16,-4-7-1264 0,0 0-192 0,0 0-128 31,0 0-1008-31,47 58-192 0,-47-58-32 0,0 0-16 0</inkml:trace>
  <inkml:trace contextRef="#ctx0" brushRef="#br0" timeOffset="8151.39">28152 6872 41471 0,'7'-6'1840'0,"-2"5"368"0,5 1-1760 0,1 0-448 15,1 1 0-15,-1 2 0 0,-11-3 240 0,0 0-48 0,105 33 0 0,-39-8 0 16,5 9 352-16,-4 7 64 0,-3 7 16 0,-6 10 0 15,-7 10-16-15,-7 8 0 0,-6 9 0 0,-7 2 0 16,-7 2-336-16,-6-4-64 0,-7-3-16 0,-5-3 0 16,-3-7-192-16,-4-7 0 0,-1-5 128 0,-1-8-128 15,0-4 352-15,-2-6 32 0,-5-4 0 0,-3-2 0 16,0-5-64-16,-3-3-16 0,-1-1 0 0,-5-2 0 16,0-1-640-16,-4-2-128 0</inkml:trace>
  <inkml:trace contextRef="#ctx0" brushRef="#br0" timeOffset="10755.15">19402 5112 9215 0,'-6'-2'816'0,"0"1"-656"0,5 1-160 0,0 0 0 0,-2 0 400 0,-2 1 48 0,-3 1 16 0,-5-1 0 16,-2 3 272-16,-4 3 48 0,4 3 16 0,2 2 0 16,3 0 64-16,3 4 16 0,4 2 0 0,2 1 0 15,1-19 688-15,0 0 144 0,7 55 16 0,-7-55 16 16,0 0 448-16,18 72 96 15,-18-72 16-15,16 62 0 0,-16-62-608 0,15 69-112 0,-15-69-32 0,20 86 0 16,-10-39-544-16,0 2-112 0,-3 4-32 0,0-2 0 16,-4-2-480-16,-2 2-80 0,-1 1-32 0,-2 2 0 15,-3 1-144-15,1-1-128 0,-2-1 192 0,1-3-192 16,-1-2 160-16,2-6-160 0,0-2 128 0,-1-6-128 0,1-2 192 16,0-4-32-16,0-4-16 0,-2 0 0 0,2 2 48 0,-2-2 16 15,-1 0 0-15,0-2 0 0,0-2-80 0,1-1 0 16,2-5-128-16,-2-3 192 0,2 0-64 0,1-4-128 15,1-2 176-15,0-3-176 0,1 0 256 0,-1-4-64 16,1 0-16-16,-1-4 0 0,1-1 64 0,1-4 16 16,-1-3 0-16,1-3 0 0,1-2-256 0,-1-3 0 15,3-5-144-15,0-3 144 16,0-2-784-16,-1-5-64 0,4-4-16 0,1-2-18288 0</inkml:trace>
  <inkml:trace contextRef="#ctx0" brushRef="#br0" timeOffset="11501.7">19030 5298 27647 0,'-13'-4'1216'0,"8"3"256"0,1 1-1168 0,1 0-304 0,3 0 0 0,0 0 0 0,1 0 496 0,2 1 32 15,3 2 16-15,-6-3 0 0,0 0 576 0,58 11 112 16,-58-11 32-16,73-4 0 0,-24 0 128 0,9-5 16 15,13-1 16-15,4-1 0 0,8-3-496 0,5 0-96 16,2-3-32-16,2 0 0 0,1 0-320 0,-1 0-64 16,-2 0-16-16,-1-1 0 0,5-1-48 0,-18 5-16 15,-8 0 0-15,9 0 0 0,18-3-80 0,8-1 0 16,0 2-16-16,-4 2 0 0,-17 3-64 0,6 1-16 16,8-2 0-16,3 1 0 0,1 3-32 0,-4-1 0 15,-3 1 0-15,-4 1 0 0,-10 1-128 0,1 2 192 0,-1 1-192 0,-5 0 192 31,-3 2-192-31,-3-4 160 0,-2 3-160 0,-5 0 160 0,-6 1-160 0,-1 1 160 0,2 1-160 0,-1 1 160 16,-2 2-32-16,-5-1 0 0,-4-1 0 0,-44-2 0 16,83 8-128-16,-83-8 160 0,75 7-160 0,-75-7 160 15,0 0-160-15,52 4 128 0,-52-4-128 0,0 0 128 16,0 0-128-16,65 18 0 0,-65-18 144 0,0 0-144 16,0 0 144-16,54 36-144 0,-54-36 192 15,0 0-192-15,0 0 192 0,0 0-192 0,21 57 192 0,-20-47-192 0,-1 2 160 0,0-1-160 16,-1 3 128-16,1 2-128 0,0-2 128 15,0-14-128-15,1 36 0 0,-1-13 128 0,0-23-128 0,3 49 0 16,-3-49 0-16,4 63 0 0,-4-63 0 0,7 76 0 16,-2-31 0-16,0 2 0 0,4 4 0 0,-2-1 0 15,-4-3 0-15,-2 0 0 0,2-1 0 0,1 1 0 16,-1-2 0-16,1-1 0 0,0 0 0 0,1 0 0 16,-1-1 0-16,-4-43 0 0,7 78 0 0,-7-78 0 15,7 71 0-15,-7-71 0 16,7 65 0-16,-7-65 0 0,6 58 0 0,-6-58 0 15,0 0 0-15,28 70 0 0,-28-70 0 0,0 0 0 0,11 57 0 0,-11-57 208 0,-3 27-48 0,-2-18-16 16,-4 0 16-16,-1-2 0 16,1-1 0-16,-1-2 0 15,0-1 32-15,-2-2 0 0,3 1 0 0,-1-4 0 16,-3 2 32-16,2-3 16 0,-2 2 0 0,-4-3 0 16,-7-3-80-16,-17-5-16 0,-15-2 0 0,-12-3 0 15,-7-3-16-15,-6 1 0 0,2 2 0 0,-7 0 0 16,-16 1 0-16,-13 2 0 0,-10 1 0 0,40 6 0 15,23 2 112-15,-11 0 16 0,-30 0 0 0,-31-1 0 16,-11 0-48-16,0 1 0 0,4 1 0 0,6-1 0 0,10 3-208 0,10 0 0 16,11 2 0-16,5 3 0 15,0 0-432-15,4 0-128 0,4 2-16 0,2 4-16 16,4 5-1152-16,0 4-240 0</inkml:trace>
  <inkml:trace contextRef="#ctx0" brushRef="#br0" timeOffset="14017.98">2895 14337 8287 0,'-4'-4'736'0,"2"2"-592"0,2 2-144 0,0 0 0 0,2 2 1136 0,-2-2 192 16,0-2 32-16,0 1 16 0,0-2-672 0,1-1-128 16,1 1-16-16,2 0-16 0,3 2 672 0,0-1 144 15,3 2 32-15,2 0 0 0,4 0-144 0,0 2-32 16,2-1 0-16,3 2 0 0,3 0-624 0,2 0-128 15,0 0-16-15,1-2-16 0,0 0-48 0,3 1-16 16,2-2 0-16,-1 0 0 0,0-2 32 0,0 0 16 16,1-3 0-16,-3 1 0 0,-1 0 0 0,1-2 0 0,-2 2 0 0,-5-2 0 15,-2 2-192-15,-5 0-32 0,-2 2-16 0,-4 0 0 16,-4 2-304-16,-3-2-64 0,-2 1-16 0,-6 1-8880 16,-1 0-1792-16</inkml:trace>
  <inkml:trace contextRef="#ctx0" brushRef="#br0" timeOffset="16291.12">9435 8271 1839 0,'-5'-2'160'0,"-1"1"-160"0,2-1 0 0,1 2 0 0,5 0 704 0,-5-1 96 15,-4 0 32-15,-6-2 0 0,-4 0 576 0,0-3 128 16,3 2 32-16,1 0 0 16,5 0 192-16,1-1 32 15,2 1 16-15,4 0 0 0,1 1-272 0,3-3-64 0,2 2-16 0,5-1 0 0,6-4-352 0,6-1-64 16,7-3-16-16,2-1 0 15,7 0-96-15,2 0-32 0,3 0 0 0,3 3 0 0,0 2-336 0,-1 5-80 0,2 5-16 16,-5 6 0-16,-6 2-240 0,-36-9-48 16,55 34-16-16,-55-34 0 0,0 0-16 0,45 79 0 0,-45-79 0 0,0 0 0 31,-6 93 304-31,-12-46 48 0,-7 5 16 0,-8-1 0 16,-1-2-112-16,-1-5-16 0,1-6 0 0,-1-5 0 15,2-4-128-15,1-2-48 0,1-4 0 0,-2-2 0 16,-1-1 272-16,3-2 48 0,3-2 16 0,4-2 0 15,1-3 96-15,5-2 32 0,5-2 0 0,2-3 0 0,4 0-368 0,4-2-80 16,1-2-16-16,5 0 0 0,2 0-80 16,0-2 0-16,5-1-128 0,1 1 192 0,2-1-192 0,3 0 176 15,3 0-176-15,3-1 160 0,2 1-32 0,1 2-128 16,5-2 192-16,-1 0-64 0,2 2 0 0,1-1 0 16,-3 2 0-16,2 0 0 0,2 0 64 0,-2 0 16 15,-3 2 0-15,-2-1 0 0,2 0 0 0,-4 1 0 16,-2 1 0-16,-3-2 0 0,-2 0-16 0,-2 1 0 15,1-2 0-15,-3 0 0 0,-2 1-16 0,-1-1-16 16,-2 0 0-16,1 0 0 0,-2 0-32 0,-2-3 0 0,1 2 0 0,-2 0 0 16,-1-2-128-16,0-1 192 0,0 1-192 0,0-2 192 15,-3 1-192-15,0 1 0 0,0 1 0 0,-2-1 0 16,1 0 0-16,-2 2 0 0,-1 1 0 0,-1 0 0 31,-2 1-608-31,0 2-96 0,-1 1-32 0,-1 2-19008 0</inkml:trace>
  <inkml:trace contextRef="#ctx0" brushRef="#br0" timeOffset="16991.97">11409 8464 11055 0,'1'-8'480'0,"-1"4"112"0,0 1-464 0,0 0-128 0,0 3 0 0,0 0 0 0,0 1 1104 0,0 1 208 0,-1 2 32 0,-2 3 16 16,0 4-176-16,0 5-32 0,2 1-16 0,1 1 0 15,0 3-432-15,3 1-96 16,-3-22-16-16,0 0 0 0,0 0-144 0,30 79-48 0,-23-62 0 0,0-5 0 16,1 1 16-16,2-3 0 0,0-3 0 0,1-1 0 15,5-2 192-15,-4-1 32 0,1-3 16 0,-2-3 0 16,-1 0 160-16,-1-1 16 0,-1 0 16 0,-2-3 0 0,-3-1-80 0,1 1 0 15,5-1-16-15,-4-1 0 16,-1 0-144-16,2-1-32 0,3-2 0 0,-1 1 0 0,3-2-32 16,3 1-16-16,2-1 0 0,1 0 0 0,1 2-304 0,2 1-64 15,0 2-16-15,2 2 0 0,0 2-144 0,-12 1 0 16,-2 1-160-16,-1 1 160 0,0 2-176 0,0 1 176 16,0 2-192-16,3 5 192 0,0 3-224 0,-10-12 64 0,0 0 16 0,45 68 0 31,-45-68-320-31,0 0-64 0,41 66-16 0,-37-49 0 0,1-2 144 0,-8-6 16 0,-4 1 16 0,0-3 0 15,1-2 368-15,2-4 160 0,0 0-16 0,2-2 0 16,4-2 32-16,-2-1 0 0,-5 0 0 0,3-2 0 16,0-2 208-16,1-2 64 0,4-3 0 0,1-1 0 15,0 0-112-15,2-2-16 0,1 2 0 0,1-3 0 16,-1-1-320-16,2 1 144 0,1-2-144 0,0 2 0 0,-1 2 0 16,6-1 0-1,3 4 0-15,-3-1 0 0,-6 6 0 0,4 1 0 0,5 3 0 0,0 5 0 0,-1 2 0 0,-3 3 0 16,-1 4 0-16,-4 4-144 0,-7 4 144 0,-2-19-192 15,0 0 192-15,0 0-192 0,54 78-16 0,-54-78-16 16,0 0 0-16,0 0 0 16,44 71-1104-16,-44-71-208 0,0 0-64 0,0 0-12768 15</inkml:trace>
  <inkml:trace contextRef="#ctx0" brushRef="#br0" timeOffset="17427.12">12639 8190 10191 0,'-1'-18'208'0,"0"9"48"0,-1 2 16 0,2 3 48 0,0 1-320 0,0 2 0 0,-1 1 0 0,1 3 0 0,-2 2 1792 0,-1 5 320 0,2 7 48 0,-2 4 16 15,2 5-1360-15,1-26-272 0,-2 60-48 0,2-60-16 16,-1 74 160-16,1-74 16 0,1 86 16 0,-1-86 0 15,5 89-416-15,-5-89-64 0,10 74-32 0,-10-74 0 16,0 0-160-16,18 67 0 0,-14-54 0 0,5-2 0 16,3-2 288-16,0-2 176 0,-4-3 48 0,-1-2 0 0,-1-1 384 0,-2-2 64 15,3-2 32-15,-3-1 0 0,2-4-240 0,-5 0-48 16,-5 0-16-16,-1-2 0 0,0 0 112 0,2-2 32 16,3 0 0-16,-2-2 0 0,-5-2-368 0,-8 1-64 15,-6-1-16-15,1 2 0 0,2 0-80 0,1 0-32 16,-3-1 0-16,-1 3 0 0,1 2 0 0,1 3 0 15,2 3 0-15,1 1 0 0,-1 3-16 0,3 4-16 0,1 2 0 0,3-2 0 16,5-1-240-16,1 1 0 0,-1 2 0 0,4 1 0 16,1 0-160-16,3 1 160 0,0 1-128 0,4 1 128 15,3 1 0-15,4-1 0 0,1 0 0 0,1-2-128 16,2-1 128-16,0-1 192 0,2-2-32 0,4 0-16 16,4 1-144-16,-2-3 0 0,-8 0 144 0,-1-1-144 31,0 2-272-31,0 0-128 0,2-2-32 0,-1 1-15984 0</inkml:trace>
  <inkml:trace contextRef="#ctx0" brushRef="#br0" timeOffset="17713.05">12954 8606 16575 0,'2'-6'736'0,"-1"3"160"0,2 0-720 0,0 0-176 16,-2 1 0-16,1 0 0 0,0-1 1392 0,4-1 240 15,4-3 48-15,6-3 16 0,2-3 336 0,3-1 64 16,-1 0 16-16,1-1 0 0,6-2-848 0,-6-2-176 15,-1 5-16-15,-6 1-16 0,-1 2-192 0,-3 0-32 16,-2 0-16-16,-1-2 0 0,-3 0-208 0,-2 0-32 16,-2 4-16-16,-2-1 0 15,-3 1-192-15,-2 1-48 0,-6 1 0 0,-1 0 0 0,-3 4-144 0,-1 0-48 0,2 4 0 0,-2 2 0 16,-2 3-128-16,-1 2 0 16,-3 8 144-16,1 1-144 0,3 1 0 0,5 0 0 0,5 2 0 0,3 1 0 15,3 2 0-15,2-2 0 0,2-21 0 0,0 0-128 16,0 0 128-16,31 78 0 0,-18-65-144 0,-13-13 144 15,0 0 0-15,0 0-144 0,65 42 144 0,-47-33 0 16,3-1-704 0,-1-1-16-16,-1-1-16 0,-2-1-16416 0</inkml:trace>
  <inkml:trace contextRef="#ctx0" brushRef="#br0" timeOffset="18141.34">13423 8670 911 0,'0'5'0'0,"0"-1"0"15,0 0 0-15,0-1 0 0,0 0 896 0,-1 3 80 16,0 3 32-16,-1 7 0 0,-2 5 752 0,4-21 160 16,-11 44 16-16,4-26 16 0,1-1-480 0,0-4-80 15,2-5-32-15,0 1 0 16,1-3 16-16,-1-1 0 0,1-2 0 0,0 0 0 0,-1 0 464 0,0-5 80 0,-1 1 32 0,1-2 0 31,0-3-480-31,0-2-112 0,-1-2-16 0,1-1 0 0,1-2-304 0,0-3-64 0,1 0-16 0,0-3 0 16,1-2-96-16,-1-3-32 0,2-1 0 0,2-4 0 15,1-2-304-15,2-1-64 0,2-1-16 0,2 2 0 16,4 3-272-16,-1 2-176 0,2 2 192 0,1 3-192 31,-3 6 0-31,2 1 0 0,2 2 0 0,1 2 0 16,1 5 0-16,2 2 0 0,1 4 0 0,-1 2 0 16,-3 6 0-16,-2 0 0 0,0 3 0 0,-15-12 0 0,0 0 0 15,0 0 0-15,29 79 0 0,-29-79-144 0,0 0 144 0,-10 68 0 16,2-50 0-16,-5-2 0 0,-2-2 0 0,-5-3 0 15,0-2 0-15,0-2 0 0,3-2 0 0,-1-1 0 16,1-2 0-16,3-1 0 0,3-1 0 0,2-1 128 16,1-1-128-16,2 0 0 0,2-1 0 0,2-1 0 15,4-1 0-15,1 0 0 0,1-1-272 0,1 0-80 16,4 1-16-16,-1 1 0 16,1 1-2128-16,1 0-448 0,2 0-64 0,1 3-7104 15,1 0-1408-15</inkml:trace>
  <inkml:trace contextRef="#ctx0" brushRef="#br0" timeOffset="18459.32">13753 8668 9215 0,'14'-5'400'0,"-7"3"96"0,0-1-496 0,-2-1 0 0,0 1 0 0,-3 0 0 0,3-3 2944 0,3-4 512 0,8-4 80 0,3-7 32 16,6-4 144-16,1-1 48 0,4 1 0 0,0-1 0 16,-6 4-1936-16,-5-1-384 0,-3 5-80 0,-5-1-16 15,-1 0-800-15,-3 2-160 0,-1 3-48 0,-3-2 0 16,-3 2-64-16,-2 3-16 0,-2 2 0 0,-2 3 0 15,-3 4-256-15,-6 2 0 0,-3 5 128 0,-5 4-128 16,1 2 0-16,1 3 0 0,5-1 0 0,2 2 0 16,-2 5 0-16,4 1 0 0,-1 5 0 0,6-2 0 0,3 1 0 0,2-2-144 15,2-23 144-15,0 0 0 0,0 0 0 0,0 0 0 16,60 69 0-16,-36-63-128 0,-2-3 128 0,5-3 0 16,6-2 0-16,-1-1 0 0,-5-1 0 0,1 0 0 15,0 0 0-15,4-2 0 0,1-1 0 0,1 0 0 0,-1 1 0 16,-4-1 0-16,-2 0-304 0,-4 1-80 0,-5 1 0 0,-1 0-16 31,-3 1-1392-31,-2 0-256 0,-4 1-64 0,-4 2-13968 0</inkml:trace>
  <inkml:trace contextRef="#ctx0" brushRef="#br0" timeOffset="27910">24127 10527 15663 0,'1'-4'1392'0,"1"-1"-1120"0,-1 3-272 0,1-1 0 16,-2 0 1792-16,1-3 288 0,2-4 64 0,1-8 16 16,2-6 1552-16,-2-4 304 0,0-2 64 0,-1-1 16 15,-2-3-2336-15,4-4-464 0,2-3-80 0,0 0-32 16,0 1-464-16,-1-1-80 0,-1 0-32 0,-1 1 0 0,-1 3-176 0,-1 0-48 15,-1 3 0-15,-5 3 0 16,0 6 64-16,-3 2 16 0,1 5 0 0,-3 4 0 0,2 2-32 16,-3 4-16-16,1 5 0 0,-1 2 0 0,0 3-96 0,-2 4-32 15,1 4 0-15,-2 4 0 0,-1 10-160 0,0 4-128 16,-1 8 144-16,1 6-144 16,1 5 0-16,-1 9 0 0,0 8 0 0,1 6 0 0,-1 5 0 0,2-3 0 15,3-7 0-15,1-3 0 0,3-4 0 0,-1 2-192 0,3 0 192 0,1 0-160 16,-1-2 160-16,1-6 0 0,-2-1 0 0,0-6 0 15,1-4 0-15,-1-3 0 0,1 0 0 0,0-2 0 16,0-5 128-16,0 1 0 0,1 2 0 0,-1 0 0 16,3-34 16-16,-3 64 16 0,3-64 0 0,-3 57 0 15,3-57-160-15,-3 47 160 0,3-47-160 0,0 0 160 16,2 47-160-16,-2-47 0 0,0 0 144 0,0 0-144 16,0 0 0-16,0 0 144 0,0 0-144 0,0 0 0 15,0 0 224-15,0 0-64 0,0 0-16 0,31-14 0 16,-26-3 112-16,0-3 32 0,-1-3 0 0,-3 1 0 0,-1-2 80 15,0-6 16-15,-2-4 0 0,-3-3 0 0,1-2-64 0,-4-1 0 16,1 1 0-16,-1 1 0 0,0 1-128 0,1 3-48 16,1 3 0-16,2 3 0 0,-2 2-144 0,4 5 0 15,-1 3 144-15,1 3-144 0,2 4 0 0,0 3 0 16,0 2 0-16,3 5 0 0,1 1 0 0,2 2 0 16,-6-2 0-16,0 0 128 0,0 0-128 0,0 0 0 15,55 54 0-15,-55-54 0 0,0 0 0 0,59 35-160 16,-59-35 160-16,0 0 0 15,78 27 0-15,-78-27 0 0,51 12 0 0,-51-12 0 0,0 0 0 0,66 4 0 0,-66-4 0 16,37-6 0-16,-37 6 0 0,31-10 0 0,-18 5 0 0,-3-2 0 16,-3-1 0-16,-1 0 0 0,-1 1 144 0,-1-2-144 15,-1 1 144-15,0-1-144 0,0 0 160 0,-3 0-160 16,1-1 0-16,-1 0 128 0,2 0-128 0,-2 2 0 16,-2 1 0-16,2 0 0 0,-1 0 0 0,1 1 0 15,-2 0-320-15,2 1-16 0,0 1 0 0,-1-1 0 31,1 1-96-15,1 0-16-16,1 1 0 0,1-1 0 0,-2 2 208 0,-1 0 48 0,2 0 0 0,-2 2 0 16,0 2 192-16,-2 0 0 0,2 3 0 0,-1 0 0 0,1 4 0 15,0-1 0-15,-2 2 0 0,2-10 160 0,0 0 0 0,0 0 0 16,6 51 0-16,-6-51 0 0,0 0-160 0,0 0 128 16,21 57-128-16,-21-57 128 0,0 0-128 0,0 0 0 15,0 0 0-15,45 52 0 0,-45-52 0 0,0 0 0 16,0 0 0-16,0 0 0 0,61 8 0 0,-50-12 0 15,1-2 0-15,-1-1 128 0,2 0 0 0,-3 0-128 16,-2-1 192-16,1 1-64 0,0-3 80 0,0 0 16 16,-2 0 0-16,0-1 0 0,-3-1 64 0,-1 0 16 15,-3 0 0-15,1 0 0 0,-1-1 224 0,0-1 48 16,0 1 16-16,-1 2 0 0,0-1-464 0,-2 4-96 0,1 1-32 0,0 3 0 16,0 1 0-16,1 3 0 0,1 1 0 0,-2 2 0 15,1 3 0-15,1 1 0 0,0 3 0 16,0-10 0-16,0 0 0 0,7 46 0 0,-7-46 0 0,0 0 0 15,16 60 0-15,-16-60 0 0,0 0 0 0,24 53 0 16,-24-53 0-16,0 0 0 0,0 0 0 0,49 50 0 16,-49-50 0-16,0 0 0 0,0 0 0 0,61 17 0 15,-61-17 0-15,0 0 0 0,49-2 0 0,-49 2 0 16,0 0 0-16,45-7 0 0,-45 7 0 0,0 0 0 16,30-8-576-16,-30 8-128 0,0 0 0 15,0 0-16-15,23-9-864 0,-19 7-160 0,2-1-48 0,-6 3-13824 16,0 0-2784-16</inkml:trace>
  <inkml:trace contextRef="#ctx0" brushRef="#br0" timeOffset="28179.36">24912 10278 31327 0,'-5'-15'2784'0,"3"6"-2224"0,2 2-560 0,0 1 0 0,2 4 2032 0,-2-1 288 0,1 1 64 0,1 0 16 16,0-3-1008-16,3 4-208 0,-1 2-32 0,-4-1-16 15,0 0-240-15,0 0-32 0,14 63-16 0,-14-63 0 16,0 63-288-16,0-63-64 0,-4 86-16 0,1-39 0 16,0-2-240-16,3 2-48 0,0 1-16 0,1-3 0 15,-1-45-176-15,9 76 0 0,-9-76 0 0,16 57 0 16,-16-57 0-16,0 0 0 0,28 59 144 0,-28-59-144 16,0 0 144-16,0 0-144 0,44 42 192 0,-44-42-192 15,0 0-160-15,0 0-144 0,0 0-16 0,0 0-16 16,53 24-752-16,-46-22-160 0,2-2-32 15,-2-2-19120-15</inkml:trace>
  <inkml:trace contextRef="#ctx0" brushRef="#br0" timeOffset="28466.12">25185 10343 33919 0,'-6'-20'752'0,"4"11"144"0,-1-1 48 0,1 3 0 0,1 2-752 0,1 3-192 0,0-1 0 0,-2-3 0 16,2-1 2128-16,-1-2 400 0,2 4 80 0,-1 1 16 15,3 6-1328-15,-3-2-256 0,0 0-48 0,0 0-16 32,16 56-352-32,-16-56-80 0,8 60-16 0,-8-60 0 0,7 81-208 0,-4-36-64 0,0 3 0 0,0 0 0 15,0-3-256-15,-3-45 0 0,10 78 128 0,-10-78-128 16,15 62 0-16,-15-62 0 0,0 0 0 0,31 68 0 16,-31-68 224-16,0 0-64 0,0 0-16 0,45 58 0 15,-45-58 0-15,0 0 0 0,0 0 0 0,0 0 0 0,51 38-144 16,-51-38 0-16,0 0-160 0,0 0 160 15,0 0-816-15,0 0-64 0,0 0-16 0,47 6-20704 16</inkml:trace>
  <inkml:trace contextRef="#ctx0" brushRef="#br0" timeOffset="29102.64">26333 10446 31327 0,'-1'0'2784'0,"0"0"-2224"0,1 0-560 0,0 2 0 0,0-1 1920 0,0 2 288 0,-2 1 48 0,1 5 16 16,1-9-992-16,0 0-192 16,3 55-32-16,-3-55-16 0,10 58-496 0,-10-58-96 0,16 68-32 0,-16-68 0 15,19 66-208-15,-19-66-32 0,21 58-16 0,-21-58 0 16,0 0-32-16,31 65 0 0,-31-65 0 0,0 0 0 16,0 0 192-16,0 0 48 0,23 51 0 0,-23-47 0 15,-2-1 80-15,1-2 32 0,-2-1 0 0,2 0 0 16,-2-3-16-16,0 1 0 0,0-3 0 0,2 0 0 15,-1-2-144-15,1-3-16 0,0-2-16 0,2 0 0 16,-1-1 32-16,3 0 0 0,0-1 0 0,-1-1 0 16,3-1-32-16,0 0 0 0,1 2 0 0,1 2 0 15,2 0-64-15,-1 2-16 0,2 2 0 0,0 1 0 16,1 3-80-16,-1 1-128 0,3 0 176 0,-1 2-176 0,3-1 128 16,-3 1-128-16,-12 1 0 0,0 0 0 0,41-4 0 0,-25 1 0 15,-1-2 0-15,2 1 0 0,-1 0 128 0,-1 0-128 16,-1 0 0-16,1-2 0 0,-1 0 0 0,-2 1 0 15,-2 0 0-15,0 1 0 32,-3 0-528-32,-1 1-112 0,-2-1-32 0,0 2 0 0,-2 1-880 0,-1 0-176 0,-1 1-48 0,0 1-12720 15,0 2-2544-15</inkml:trace>
  <inkml:trace contextRef="#ctx0" brushRef="#br0" timeOffset="29608.89">26932 10826 24879 0,'0'0'544'0,"0"0"112"0,0 0 32 0,0 0 16 0,39-5-576 0,-37 3-128 0,4 1 0 0,5-3 0 16,6-3 3728-16,6-3 720 0,1-2 144 0,-1 1 16 15,-4-2-2768-15,0 2-560 0,-5 0-128 0,-3 1 0 16,-1 0-192-16,-4-1-48 0,-2 1 0 0,-3-2 0 16,-1 3-192-16,-4-4-32 0,-2 2-16 0,-1-2 0 0,-3 0-192 0,1 2-32 15,-3 1-16-15,0 0 0 0,-4 2-160 0,-1 1-16 16,-1 2-16-16,-2 2 0 0,2 2-80 0,-1 4-16 15,1 1 0-15,-1 3 0 0,3 2-144 0,0 2 0 16,0 3 0-16,4-1 0 16,3 5 0-16,2 1 0 0,4 0 0 0,3-19-176 0,-1 38-176 0,1-38-32 15,0 0-16-15,14 56 0 16,-14-56-64-16,0 0-16 0,0 0 0 0,41 46 0 0,-41-46 208 0,0 0 32 0,0 0 16 0,54 10 0 16,-54-10 224-16,0 0 0 0,41-10 0 0,-29 5 0 15,1-3 192-15,-2 1 16 0,-1 0 16 0,0 0 0 16,-1 2 160-16,-1-2 48 15,-1-2 0-15,-1 2 0 0,-2-1 16 0,0 0 0 0,-1 0 0 0,0 1 0 16,-2 1-48-16,1-1 0 0,-1 3 0 0,1 3 0 16,-2-2-80-16,1 3 0 0,-1 3-16 0,-1 2 0 15,1 2 272-15,-2 3 64 0,2-10 16 0,0 0 0 16,0 0-528-16,6 52-80 0,-6-52-48 0,0 0 0 16,0 0 0-16,20 56 0 0,-20-56 0 0,0 0 0 15,0 0 0-15,0 0 0 0,0 0 0 0,49 36 0 16,-49-36 0-16,0 0 0 0,0 0 0 0,40-3 0 31,-30 1-656-31,-2-3-128 0,0 1-32 0,0 0 0 0,-4 0-480 0,0-1-112 0,0 1 0 0,0 0-16 31,1 1-416-31,-1 0-80 0,0 0 0 0,0 2-18784 16</inkml:trace>
  <inkml:trace contextRef="#ctx0" brushRef="#br0" timeOffset="30036.73">27416 10703 31327 0,'1'-4'1392'0,"0"3"272"0,2-1-1328 0,0 1-336 0,0 1 0 0,-2 0 0 0,1 0 1920 0,2 1 320 0,2 1 64 0,-6-2 16 15,0 0-800-15,0 0-176 0,0 0-16 0,50 37-16 16,-50-37-480-16,0 0-80 0,0 0-32 0,29 49 0 16,-29-49-224-16,0 0-48 0,0 0-16 0,0 0 0 15,18 49-176-15,-18-49-16 0,0 0-16 0,0 0 0 16,0 0-96-16,0 0 0 0,0 0-128 0,0 0 192 15,0 0-192-15,-4 13 176 0,2-19-176 0,0-1 160 16,-1 0-16-16,0-1 0 0,0-1 0 0,2 0 0 16,-1-1 80-16,1-3 16 0,-1 0 0 0,2 0 0 0,2-1-48 0,1-1-16 15,0-1 0-15,1-2 0 0,3 0-48 0,0-2 0 16,1 0 0-16,2 0 0 0,2 0-128 0,0 1 0 16,1 5 0-16,-2 2 128 0,2 7-128 0,-2 3 0 15,-11 2 0-15,0 0 0 0,0 0 0 0,0 0 0 16,0 0-144-16,51 57 144 0,-51-57-192 0,0 0 32 15,26 58 0-15,-26-58 0 0,0 0 160 0,22 65-160 16,-22-65 160-16,0 0-160 0,19 59 160 0,-19-59 0 0,0 0 0 0,0 0 0 16,16 54 128-16,-16-54 48 0,0 0 16 0,0 0 0 15,0 0 48-15,0 0 16 0,0 0 0 0,0 0 0 16,0 0-256-16,0 0-192 0,0 0 48 0,0 0 0 31,54 26-1104-31,-48-28-224 0,-1-1-32 0,3-1-20384 0</inkml:trace>
  <inkml:trace contextRef="#ctx0" brushRef="#br0" timeOffset="30306.57">27992 10243 35007 0,'1'-3'3120'0,"1"2"-2496"0,1 1-496 0,-3 1-128 0,1 0 1456 0,0 2 272 15,1 2 48-15,1 2 16 0,-3-7-496 0,0 0-80 16,0 0-32-16,21 73 0 0,-21-73-352 0,11 58-80 15,-11-58-16-15,9 71 0 0,-9-71-288 0,8 79-48 16,-8-79-16-16,9 79 0 0,-9-79-256 0,11 69-128 16,-11-69 0-16,14 54 128 0,-14-54-128 0,0 0 0 15,16 58 0-15,-16-58 0 0,0 0 0 0,0 0 0 16,0 0 0-16,0 0 0 16,0 0-400-16,0 0-64 0,16 51-16 0,-14-53 0 15,-1 1-736-15,2-2-128 0,0-1-48 0,0-2-18624 0</inkml:trace>
  <inkml:trace contextRef="#ctx0" brushRef="#br0" timeOffset="30654.88">28382 10254 37775 0,'3'-3'1664'0,"-2"2"368"0,0 1-1632 0,1 1-400 0,-2 1 0 0,-2 1 0 0,1 1 1152 0,-2 3 160 15,-2 7 32-15,-4 4 0 0,-2 8-448 0,-3 1-64 16,-3 1-32-16,-2 0 0 0,0 0-400 0,-1 1-80 15,0-2 0-15,2-5-16 0,1-1-176 0,3-2-128 16,2-4 192-16,4-3-192 0,1-1 192 0,1-4-192 31,3 0 192-31,2-4-192 0,-1 0 192 0,2-2-64 0,0-1 0 0,3 0-128 0,0-1 192 0,1-2-192 16,2 1 192-16,1 0-192 0,2-1 208 0,2 0-64 16,-11 3-16-16,28-3 0 0,-28 3 32 0,0 0 0 15,52 6 0-15,-52-6 0 16,0 0 96-16,60 22 0 0,-60-22 16 0,0 0 0 0,70 46 112 0,-70-46 32 15,0 0 0-15,67 57 0 0,-67-57 96 0,0 0 0 0,52 60 16 16,-52-60 0-16,0 0 16 0,0 0 0 0,41 48 0 0,-41-48 0 16,0 0 352-16,0 0 80 0,0 0 16 0,0 0 0 15,45 45-800-15,-45-45-128 0,0 0-64 0,0 0 0 32,0 0-1008-32,0 0-192 0,0 0-32 0,0 0-16 0,0 0-864 0,0 0-192 15</inkml:trace>
  <inkml:trace contextRef="#ctx0" brushRef="#br0" timeOffset="31132.41">29509 10112 35935 0,'-11'-13'1600'0,"4"7"320"0,0 2-1536 0,2 1-384 0,3 2 0 0,-1 1 0 0,-3 0 672 0,-7 2 64 15,-6 4 16-15,-11 4 0 0,-5 8 176 0,-3 6 32 16,-1 5 16-16,3 3 0 0,0 5-256 0,5 2-48 16,3 1-16-16,5 1 0 0,5 3 0 0,4-2 0 15,7-1 0-15,7-41 0 16,-2 69-208-16,2-69-64 0,19 65 0 0,-19-65 0 0,35 55 192 0,-35-55 16 15,42 46 16-15,-42-46 0 0,0 0-16 0,65 48 0 16,-65-48 0-16,0 0 0 0,60 27-272 0,-60-27-48 16,0 0-16-16,51 14 0 15,-51-14-640-15,0 0-128 0,43 5-16 0,-43-5-16 16,0 0-1056-16,40-4-224 0,-40 4-32 0,23-6-19200 0</inkml:trace>
  <inkml:trace contextRef="#ctx0" brushRef="#br0" timeOffset="31589.88">29618 10335 38703 0,'0'-16'1712'0,"3"8"352"16,1-1-1648-16,0 2-416 0,0 3 0 0,-1 0 0 0,1 1 672 0,6-4 48 16,6-5 16-16,5 0 0 0,3-1 288 0,0 3 64 15,2 3 16-15,-2 4 0 0,-24 3-384 0,45 5-80 16,-45-5 0-16,0 0-16 15,55 40-256-15,-55-40-48 0,0 0-16 0,27 70 0 0,-27-70-144 0,0 48-32 16,0-48 0-16,-10 46 0 16,3-26-128-16,-2-3 0 0,-2-1 144 0,-2-5-144 0,-1-1 128 0,0-2-128 15,0-2 128-15,-2-2-128 0,2-1 320 0,0-2 0 16,1-1 0-16,2-1 0 0,3 1 128 0,1-3 0 16,2 2 16-16,4-3 0 0,4-1-272 0,1 1-48 0,4 0-16 0,2-2 0 15,3 3-128-15,3-1 0 0,2 1 0 0,2 2-176 16,-20 1-128-16,42 3-16 0,-42-3-16 0,0 0 0 31,65 27-112-31,-65-27-32 0,0 0 0 0,54 52 0 0,-54-52 144 0,0 0 16 0,31 61 16 0,-31-61 0 16,0 0 304-16,14 65-192 0,-14-65 192 0,0 0-160 15,-7 56 160-15,7-56 0 0,-16 27 0 0,5-16 128 16,-2-4 112-16,-4-1 16 0,0-2 16 0,0-2 0 16,-2-1 240-16,-2 0 64 0,-4-2 0 0,0 0 0 0,-2-1-128 0,3-1-32 31,0-1 0-31,2-2 0 0,3 1-272 0,2-2-144 0,5-3 160 0,2 0-160 15,4 0-1088-15,2-1-304 0,5-1-64 16,2 1-20752-16</inkml:trace>
  <inkml:trace contextRef="#ctx0" brushRef="#br0" timeOffset="31859.29">30203 10032 45151 0,'-5'-1'2000'0,"7"2"416"0,2 2-1936 0,0 1-480 0,-1-2 0 0,1 1 0 0,-4-3 224 0,0 0-48 0,0 0-16 0,70 63 0 31,-70-63 688-31,76 75 144 0,-76-75 32 0,75 89 0 0,-75-89-320 0,66 91-48 0,-66-91-16 0,52 83 0 16,-52-83-224-16,29 73-48 0,-29-73-16 0,14 67 0 15,-14-67 64-15,-7 62 16 0,7-62 0 0,-13 52 0 31,13-52 48-31,-14 47 16 0,14-47 0 0,-17 37 0 16,17-37-320-16,-14 31-176 0,14-31 192 0,0 0-192 16,-17 38-1328-1,4-27-368-15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8:35:34.8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22186 5530 9215 0,'3'-9'816'0,"0"1"-656"0,-1 2-160 0,0 4 0 0,-1-1 864 0,1-2 144 0,2-4 16 0,2-6 16 16,-1-2 1072-16,-2 1 224 0,-2 4 32 0,-3 7 16 16,-4 2-320-16,-4 8-64 0,-1 5-16 0,-3 4 0 15,-2 6-672-15,-4 6-144 0,-1 5-16 0,-6 7-16 16,-1 6-496-16,-3 5-80 0,-3 5-32 0,2 1 0 15,-2-1-368-15,1-4-160 0,1-2 128 0,5-7-128 16,3-7 0-16,-3 3 0 0,-4 3 0 0,0-1 0 16,3-2 0-16,-1-5 0 0,4-2 0 0,2-5 0 15,5-2 0-15,0-3 160 0,3-3 16 0,4-2 0 16,3-3 96-16,1-1 32 0,1-3 0 0,2 1 0 16,1-2-304-16,-3 0 0 0,2-1 0 0,-2 1 0 15,-1-3-592-15,0 2-80 0,-1 1-16 0,-1 0 0 16,1 1-848-16,-2-1-192 0,0 2-16 0,3-2-11520 15</inkml:trace>
  <inkml:trace contextRef="#ctx0" brushRef="#br0" timeOffset="417.97">21396 6160 3679 0,'3'-4'320'0,"-1"1"-320"15,-1 2 0-15,0 1 0 0,1 0 1840 0,-1 1 288 0,1 0 64 0,-1 4 16 16,2 2 368-16,0 5 80 0,-1 5 16 0,-2 5 0 16,-2 2-816-16,-4 5-176 0,-1 4-16 0,-4 1-16 15,-2 1-512-15,-1-1-112 0,0 0 0 0,0-3-16 0,2-2-320 0,4-4-64 16,2-3-16-16,2-4 0 15,2-3 192-15,4-4 32 0,2-1 16 0,2-5 0 16,2-2-80-16,1-3-32 0,2-4 0 0,3-4 0 0,2-4 128 0,1-3 32 16,1-2 0-16,2-3 0 15,4-3-192-15,1-2-48 0,2 1 0 0,1-3 0 0,2 0-16 0,-3 2-16 16,-3 4 0-16,3-1 0 16,1 0-80-16,0-4-16 0,-1 2 0 0,0 2 0 15,-3 2-160-15,-2 0-48 0,0 2 0 0,-1 1 0 16,-1 1-160-16,-3 4-32 0,-5 0-128 0,1 5 192 15,-2 0-192-15,-2 2 0 0,-1 0 0 0,-2 3 0 16,0 2-320-16,-2 0-128 0,0 1 0 0,0 0-16 16,-1 4-688-16,1-1-144 0,1 0-32 0,0 2-18832 15</inkml:trace>
  <inkml:trace contextRef="#ctx0" brushRef="#br0" timeOffset="6381.45">20861 12218 6447 0,'-2'-4'576'0,"1"2"-576"0,1 1 0 0,0-1 0 0,0 1 1216 0,-1 0 128 15,-2-4 16-15,-1 0 16 0,-1-2 32 0,0 1 0 16,-1 2 0-16,-2 2 0 0,1 2-208 0,-1 3-48 16,4 3 0-16,-1-1 0 0,0 5-304 0,0 2-64 15,0 0-16-15,0 0 0 0,-1-2-16 0,0 1-16 16,1 3 0-16,1 2 0 0,2 2-192 0,-2 0-32 15,-3 3-16-15,3-1 0 0,-1 1-256 0,7 1-48 0,-2-22-16 0,0 0 0 16,0 0-176-16,21 76 0 0,-17-61 0 0,2 0 0 16,5-3 0-16,2 0 0 15,5-2 0-15,2-3 0 0,3 0 256 0,5-3 32 0,4 0 0 0,4-2 0 16,2-4 96-16,-4-1 32 0,-5 2 0 0,8-5 0 16,11-2 96-16,12-4 0 0,9-2 16 0,8-1 0 15,4-1-96-15,-19 5-32 0,-12 2 0 0,7-2 0 16,18-2-176-16,14 1-32 0,7 3-16 0,0 2 0 0,-1 3-176 0,-4 3 160 15,-4 3-160-15,-1 4 160 0,2 2-160 0,-2 5 0 16,3 3 0-16,-24-2 0 16,-14-4 0-16,5 5 0 0,19 6-128 0,17 8 128 15,10 3 0-15,-1 1 0 0,-4-2-144 0,-10-3 144 0,-15-4 0 0,4 3 0 16,5 5 0-16,-1 2 0 0,-6-4 0 0,-3 1 0 16,-2-1 0-16,-6-5 0 0,-15-6 0 0,5 0 0 15,3 1 0-15,2-2 0 0,-3-1 0 16,-4-1 192-16,-6-2 0 0,-45-14 0 0,65 27 368 15,-65-27 64-15,0 0 16 0,0 0 0 0,57 38-224 0,-54-34-32 16,-2 2-16-16,-2-3 0 0,1-2-64 0,-2 1-16 0,2-2 0 0,3-3 0 16,3-1-96-16,2-4-32 15,6-3 0-15,5-4 0 0,2-2-16 0,-3 3 0 16,-4 1 0-16,9-1 0 0,11-9-144 0,12-4 192 16,12-5-192-16,12-2 192 0,7-3-192 0,7-1 0 15,0 3 0-15,0 2 0 0,-8 8 0 0,-1 4 0 0,3 5 0 0,-1 2 0 16,1 4 0-16,0 2 0 15,-2 0 0-15,-5 4 0 0,-9 1 0 0,7 6 0 0,9 4 0 0,4 5 0 16,-1-1 0-16,-1 0 0 0,-3-1 0 0,7 3 0 16,5 1-192-16,5 0 48 15,5-1 0-15,-1-6 0 0,-9-3-144 0,9-3-32 0,10 1 0 0,-1-4 0 16,-2-3 176-16,-5-4 144 0,-1-3-208 0,3-2 80 16,6-2 128-16,-3-1 0 0,-8-1 0 0,-2-5 128 15,0-1-128-15,2-7-160 0,5-3 160 0,0-4-17600 0</inkml:trace>
  <inkml:trace contextRef="#ctx0" brushRef="#br0" timeOffset="8920.43">9622 8087 12895 0,'-1'-3'1152'0,"-1"-1"-928"0,1 0-224 0,1 1 0 0,-2 0 1888 0,-1-3 336 0,1-5 64 0,-5-6 16 0,-3-7 608 0,-2-3 128 15,0 0 32-15,-1 1 0 0,-3-1-976 0,-1 1-192 0,1 2-48 0,-1 3 0 0,0-1-896 0,-7-2-192 32,-5-3-48-32,-5-3 0 0,-4 0-336 0,-3-1-80 15,0 3-16-15,-2 0 0 0,-1 1-80 0,-1 1-16 0,-3 1 0 0,-3 1 0 0,-2 3-32 0,-3 1-16 16,-3 2 0-16,-4 2 0 0,0 1-144 0,-4 2 160 31,-2 2-160-31,-4 5 160 0,-5 6-160 0,-5 1 0 0,-9 4 0 0,-3 0 0 16,-2 4 0-16,1 2-176 15,0 5 176-15,-2 1-192 0,-1 4 32 0,2-2 0 0,4 1 0 16,-1 1 0-16,4 3 160 0,-3 6-208 0,-5 4 80 0,5 1 128 16,4-1-224-16,9 0 80 0,6-1 16 0,-1 3 0 15,-1 7 128-15,2 2 0 0,2-1-144 0,9 2 144 16,5 1 0-16,10-2 0 0,8-2 0 0,6-2 0 16,9 0 0-16,4-6-176 0,4-5 176 0,6 3-128 15,4 8 128-15,7 5-160 0,0-46 160 0,19 99-160 16,-19-99 32-16,47 97 0 0,-47-97 0 0,66 88 0 15,-66-88 0-15,81 79 0 0,-81-79 0 0,85 62 0 16,-85-62 128-16,106 54-192 0,-106-54 192 0,107 45-192 0,-42-24 192 0,8 0-208 16,6 0 80-16,6-5 128 15,-1-2-192-15,3-7 192 0,6-3-160 0,2-5 160 16,0-3 0-16,-2-3 0 0,0-5 0 0,13-3 0 0,13-8 288 0,6-4 48 16,8-2 16-16,3-5 0 0,2-6-16 0,8 2 0 15,5 0 0-15,-4-2 0 0,-10 4-48 0,-6-1-16 16,-1 2 0-16,-5-1 0 0,-7 1-16 0,-10 2 0 15,-7 1 0-15,-9 1 0 0,-10 3-16 0,-7-1-16 16,-3 1 0-16,-1 3 0 0,-2 1-224 0,-10 2 0 16,-11 4 128-16,-8 4-13440 15,-5 3-2672-15</inkml:trace>
  <inkml:trace contextRef="#ctx0" brushRef="#br0" timeOffset="19060.32">25811 11222 11055 0,'-36'-44'976'0,"-7"-7"-784"0,2 7-192 0,7 15 0 0,10 12 0 0,1 6 0 0,-12-5 0 0,-24-9 0 32,-30-6-1616-32,-26-3-320 0,-11 11-64 0,1 15-16 0,9 13 1600 0,11 12 416 0,11 6 0 0,15 2 0 15,12 2-128-15,15-7 128 0</inkml:trace>
  <inkml:trace contextRef="#ctx0" brushRef="#br0" timeOffset="19565.86">30156 6027 32255 0,'-7'-10'2864'0,"1"5"-2288"0,2 3-576 0,1 4 0 0,2 1 640 0,-5-2 32 16,-2 3 0-16,-11 3 0 16,-6 7-112-16,-12 9-32 0,-8 12 0 0,-9 13 0 15,-8 12-528-15,-10 12 0 0,-10 10 0 0,-11 12-144 0,-12 12 0 0,-5 6 0 16,-3 2 0-16,-1-1 0 0,1-4-112 15,4-7-32-15,6-9 0 0,7-8 0 0,8-10 32 0,8-7 0 16,6-8 0-16,7-6 0 0,3-5 112 0,5-3 144 0,2-7-208 0,5-4 80 31,5-3-256-31,6-6-64 0,6 0 0 0,5-6-13952 0</inkml:trace>
  <inkml:trace contextRef="#ctx0" brushRef="#br0" timeOffset="19809.7">28719 7036 42383 0,'-66'-11'3776'0,"21"8"-3024"16,5 4-608-16,11 6-144 0,10 2 208 0,5 2 16 0,-6 6 0 0,-16 8 0 15,-22 18-224-15,-19 16 0 0,-9 15 0 0,3-1 0 16,8-1-208-16,13-11 64 0,12-10 16 0,14-10 0 15,9-7-80-15,11-9-16 0,8-4 0 0,8-21 0 0,0 0-16 0,0 0 0 16,55 51 0-16,-55-51 0 31,112 7-1392-31,-28-14-288 0,22-7-48 0,23-13-8960 0,21-8-1792 0</inkml:trace>
  <inkml:trace contextRef="#ctx0" brushRef="#br0" timeOffset="27758.08">21319 4287 14735 0,'0'1'1312'0,"0"1"-1056"0,0-1-256 0,0 0 0 0,0 2 576 0,0 0 48 16,0 3 16-16,0 4 0 16,1 2 1040-16,-1 4 224 0,1 5 32 0,1 3 16 0,2 3-1056 0,0 1-224 15,-4-28-32-15,13 61-16 16,-13-61-272-16,17 59-48 0,-17-59-16 0,18 57 0 16,-18-57 192-16,0 0 32 0,37 62 16 0,-37-62 0 0,0 0 64 0,0 0 16 0,0 0 0 0,61 41 0 15,-50-41 432-15,-1-2 96 0,0 0 16 0,0-4 0 16,-2-1 16-16,1-3 16 0,1-1 0 0,-2-2 0 15,1-3-352-15,-2-1-64 0,0 1 0 0,0 0-16 32,0-2-112-32,0-4 0 0,1-3-16 0,-1-3 0 0,0-1-64 0,1 4-16 0,-1 1 0 0,1-3 0 0,1-2-208 0,0-4-32 31,3-1-16-31,-1 0 0 0,0 0-288 0,2 5 128 16,-2 2-128-16,-1 7 0 0,-3 5 0 0,-2 2 0 15,-3 6-160-15,0 2 160 16,-2 4-544-16,0 1 16 0,0 3 0 0,0 1 0 15,1 3-304-15,1 3-48 0,-1 3-16 0,2 4-18496 16</inkml:trace>
  <inkml:trace contextRef="#ctx0" brushRef="#br0" timeOffset="28096.78">21813 4739 10127 0,'0'0'448'0,"0"0"96"0,0 0-544 0,0 0 0 0,0 0 0 0,0 0 0 15,0 0 2464-15,64-13 384 0,-43 3 80 0,6-5 16 16,4-4 320-16,-2 0 80 0,-2-1 16 0,-3-1 0 16,-3 2-1312-16,-2 1-272 0,-4 2-48 0,-3 1-16 15,-2 1-848-15,-6-1-160 0,-1 4-48 0,-3 0 0 16,-2 0-400-16,-2 1-64 0,-5-2-32 0,-2 1 0 16,-2 1-160-16,-4 2 0 0,2 1 144 0,-2 2-144 15,0 3 0-15,0 3 0 0,0 2 0 0,-1 4 0 0,-1 1 0 16,1 4 0-16,0 2 0 0,2 1 0 0,2 2 0 0,3 2 0 15,1-1 0-15,4 3 0 0,2 2 0 16,4-1-160-16,3 1 160 0,1-5 0 0,-4-18-320 0,0 0 64 16,0 0 0-16,40 54 0 0,-40-54-128 0,0 0 0 15,0 0-16-15,0 0 0 16,79 28-48-16,-79-28-16 0,0 0 0 0,65-1 0 16,-65 1-832-16,49-4-176 0,-49 4-16 0,52-7-13776 15</inkml:trace>
  <inkml:trace contextRef="#ctx0" brushRef="#br0" timeOffset="28377.79">22490 4473 26719 0,'0'-15'1184'0,"0"8"240"0,-2 0-1136 0,1-1-288 0,-1 4 0 0,1 0 0 16,-2 0 2016-16,-1-3 352 0,-2-2 64 0,-2-1 0 15,-3-1-848-15,-4 3-176 0,0 0-48 0,-1 6 0 16,1 2-880-16,-1 2-176 0,2 6-48 0,1 0 0 15,1 5-128-15,0 2-128 0,1 4 144 0,1 3-144 0,5 1 0 0,-1 2 0 16,5 1 0-16,1 1 0 0,2-2 0 0,-2-25 0 16,14 51 0-16,-14-51 0 31,0 0-352-31,33 56-64 0,-33-56-16 0,0 0 0 0,0 0-544 0,61 43-112 0,-61-43-32 0,0 0 0 16,0 0 32-16,66 11 16 0,-66-11 0 0,0 0 0 15,55-14-320-15,-36 4-64 16,-1 0-16-16,-1-1 0 0,1-2-384 0,-2 0-64 0,1-2-32 15,-3-1-8000-15</inkml:trace>
  <inkml:trace contextRef="#ctx0" brushRef="#br0" timeOffset="28600.04">22836 4092 2751 0,'1'-45'256'0,"-2"22"-256"16,-1 2 0-16,0 4 0 0,0 7 3328 0,1 4 608 16,-1 2 128-16,-1-7 32 0,-2-6 0 0,-2-3 0 0,-3 2 0 0,1 5 0 15,0 7-1968-15,0 5-384 0,-1 6-80 0,2 8 0 16,-1 7-704-16,2 5-128 15,1 8-16-15,2 6-16 0,3 4-512 0,-1 3-96 16,2 3-32-16,0 0 0 0,2 3-160 0,1-1 0 0,-1-3 0 0,4-3 0 16,1-4 0-16,0-5 0 0,-7-36 0 0,16 58 0 0,-16-58 0 0,0 0-176 31,31 55 176-31,-31-55-192 16,0 0-1040-16,0 0-224 0,0 0-32 0,44 46-15344 0</inkml:trace>
  <inkml:trace contextRef="#ctx0" brushRef="#br0" timeOffset="28806.49">22468 4414 25791 0,'-7'-6'1152'0,"6"3"224"0,0 1-1104 0,1 0-272 0,0 1 0 0,1-1 0 16,2 1 1920-16,2-2 336 0,7-1 64 0,6-2 16 15,6-1-400-15,4 0-80 0,2 0 0 0,1 0-16 16,2 0-1328-16,-33 7-272 0,67-11-48 0,-67 11-16 15,68-9-176-15,-68 9 0 0,64-6 0 0,-64 6 128 16,52-2-128-16,-52 2-176 0,0 0 48 0,67 0 0 16,-67 0-1488-16,0 0-304 0,53 2-48 0,-53-2-16 15,0 0-1600-15,0 0-336 0</inkml:trace>
  <inkml:trace contextRef="#ctx0" brushRef="#br0" timeOffset="29082.34">23019 4339 911 0,'0'0'0'0,"0"0"0"15,0 1 0-15,-1 1 0 0,0 1 1584 0,-2 2 224 16,0 5 48-16,0 4 16 0,0 5 752 0,2 2 160 15,1 1 32-15,1 0 0 0,-1-22-752 0,0 0-144 16,17 51-16-16,-17-51-16 0,0 0-256 0,0 0-48 16,0 0-16-16,60 43 0 0,-60-43-160 0,0 0-48 15,0 0 0-15,56-4 0 0,-40 0 64 0,-4-3 16 0,1 1 0 0,-2-2 0 16,-1 1-720-16,-1-2-144 16,-1 1-16-16,1-2-16 0,-1-2-48 0,-1 0-16 0,-1 0 0 0,-2 0 0 15,-1-4 32-15,-3 1 16 0,0-1 0 0,-4-1 0 16,-3-3-80-16,-5-1-32 0,0 1 0 0,-4 1 0 15,2 4-96-15,-3 3-32 0,-3 0 0 0,-1 5 0 16,-3 2-160-16,1 1-128 0,4 4 192 0,-1 0-192 16,-3 2 0-16,3 1 0 0,4 3-240 0,1 1 80 31,6 1-528-31,0 4-96 0,5 0-32 0,1 0 0 0,2-2-304 0,1 1-64 0,0-11-16 0,0 0-17744 16</inkml:trace>
  <inkml:trace contextRef="#ctx0" brushRef="#br0" timeOffset="29419.53">23312 4294 15663 0,'10'-13'688'0,"-6"6"144"0,0 1-656 0,0 1-176 16,-1 2 0-16,-1 1 0 0,-1 1 2816 0,2-2 512 15,0-1 128-15,1 1 0 0,-1 3-192 0,-2 4-64 16,-1 3 0-16,0 6 0 0,-1-3-2016 0,-1 4-416 16,-2 7-64-16,0 5-32 0,-2 3-352 0,1 1-80 0,-1 1-16 0,0 0 0 15,1-1-224-15,2-2 0 0,0-5 128 0,2-5-128 16,1-2 0-16,0-4 0 0,1-3 0 0,0-5 0 15,1 0 128-15,1-4 0 16,-2-1-128-16,2-3 192 0,0-2 64 0,1-1 16 0,-1-1 0 0,0-1 0 16,-1 1 112-16,1-4 0 0,2 0 16 0,-1-4 0 15,1 2 16-15,2 0 0 16,-1 2 0-16,3 1 0 0,-1 0 16 0,3 1 0 16,2-1 0-16,3 2 0 0,-1 2-32 0,2 2 0 15,-17 5 0-15,0 0 0 0,50-3-128 0,-50 3-16 0,0 0-16 0,0 0 0 16,67 10-240-16,-67-10 0 0,0 0 0 0,0 0 0 15,70 7 0-15,-70-7-160 0,0 0 32 0,0 0 0 32,0 0-768-32,63 0-128 0,-63 0-48 0,0 0-13328 0,0 0-2656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9:09:00.1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10245 5472 14735 0,'1'-4'1312'0,"-1"0"-1056"0,0-1-256 0,0 2 0 16,0 1 1440-16,-1-4 224 0,0-4 64 0,-2-4 0 15,0-7 1408-15,-3-2 304 0,1-1 48 0,-4 0 16 16,-1 0-1392-16,-1 3-256 0,-2 0-64 0,-2 0-16 15,1-1-912-15,-5 1-176 0,1 1-48 0,-2 1 0 16,2 2-128-16,-2 0-16 0,0 0-16 0,2 3 0 16,-1 0-160-16,-3 1-16 0,-1 1-16 0,-1 3 0 15,0 2-144-15,-1 2-16 0,-1 1-128 0,-3 4 192 16,-2 3-192-16,-2 1 0 0,1 2 128 0,-1 1-128 0,2 1 0 0,0 4 0 16,0 0 128-16,0 4-128 0,1-1 0 0,0 4 0 15,1-1 0-15,2 3 0 0,1 2 0 0,1 0 0 16,1 2 0-16,0 0 0 0,3 1 0 0,0 1 0 15,1 2 0-15,-1 1 0 0,1 3 0 0,2-1 0 16,2-2-128-16,0 2 128 0,-1 6 0 0,2 5 0 0,1-1-128 0,1 2 128 16,3 0 0-16,3-3-128 0,2-5 128 0,0-2 0 15,4 2-192-15,1-5 64 0,1 0 128 0,4-4-208 16,-5-27 16-16,11 46 0 0,-11-46 0 0,0 0 0 16,32 55 192-16,-32-55-144 0,0 0 144 0,0 0-128 15,55 41 128-15,-55-41 0 0,0 0 0 0,68 12 0 16,-68-12 0-16,0 0 0 0,61 1 0 0,-61-1 176 15,56-7-48-15,-23 0 0 0,1 0 0 0,-2 0 0 16,2-2 64-16,-6 1 0 16,-3 1 0-16,0-3 0 0,7-3 16 0,4-2 16 0,-2-2 0 0,-3 0 0 0,0-2 160 0,0 0 16 15,0-4 16-15,-1-3 0 0,-5 2 96 0,-1 0 32 16,-1 0 0-16,-4 0 0 0,0 3-32 0,-4-1 0 16,-2 2 0-16,-3 1 0 15,0 3-48-15,-3 0-16 0,0-2 0 0,-3 1 0 0,0-2-64 0,-1 1-32 16,-3 0 0-16,0 2 0 0,0 3-96 0,-1-1-32 15,-2 1 0-15,2 4 0 0,-2-1-96 0,1 3-128 16,0 0 176-16,-1 0-176 0,-2 1 0 0,1 0 0 16,0 2 0-16,0 0 0 15,1 1-528-15,2 0-112 0,-1 2-32 0,2-1 0 16,2 2-800-16,-1-1-144 0,2 2-48 0,0 1-12992 16,1-1-2592-16</inkml:trace>
  <inkml:trace contextRef="#ctx0" brushRef="#br0" timeOffset="3252.57">17978 2111 20271 0,'0'0'1792'0,"0"0"-1424"0,1 1-368 0,1-1 0 0,-1-1 592 0,0 1 48 16,2-1 16-16,3-2 0 0,2 0 2352 0,2-3 480 15,4-1 96-15,2 0 0 16,6-4-2528-16,1-2-512 0,1 0-96 0,-1 2-32 0,-1-2 384 0,1 1 80 16,-1 0 16-16,0 3 0 0,-4 0-448 0,-1 2-96 15,-1 3-16-15,-4 0 0 0,1 2-112 0,-2 1-32 16,1 1 0-16,-12 0 0 0,0 0-48 0,0 0-16 15,0 0 0-15,0 0 0 0,0 0-128 0,59 35 128 16,-59-35-128-16,0 0 128 0,0 0-128 0,21 52 0 16,-21-52 144-16,7 44-144 0,-5-16 0 0,-2 5 0 0,-3 5 0 15,-3 4 0-15,0 6 0 0,-3-1 0 0,0-5 0 0,1-2 0 16,-2-2 0-16,0 2 0 0,0 1 0 0,-1-5 0 16,2-5 0-16,1-1 0 0,1 0 0 0,1-2 0 15,0-4 0-15,2-1 128 0,0-1-128 0,1-1 0 16,0-2 192-16,2-2-48 0,-1-2 0 0,2-2 0 15,-1-3 0-15,1-2 0 16,0-1 0-16,0-1 0 0,1 1-144 0,-1-4 160 0,0-2-160 0,2-1 160 16,-2 0-160-16,0-1 0 0,0-2 0 0,0 0 0 15,0-1-192-15,0-2-112 0,0 1-16 0,-2-4-16 16,2 2-768-16,-1-3-160 0,0 1-16 0,-1-3-16704 16</inkml:trace>
  <inkml:trace contextRef="#ctx0" brushRef="#br0" timeOffset="3538.59">17925 2504 19343 0,'-1'-2'848'0,"1"2"192"0,1 0-832 0,2 0-208 0,-1 0 0 0,1-1 0 0,2 1 1536 0,4-1 272 0,-9 1 48 0,0 0 16 16,62-5 1488-16,-62 5 288 0,65-2 64 0,-65 2 16 15,70-3-2240-15,-70 3-448 0,70-5-80 0,-70 5-32 16,65-2 608-16,-65 2 128 0,60-5 32 0,-60 5 0 31,48-2-1696-31,-48 2-480 0,46-5-32 0,-46 5 0 0,46-4 640 0,-46 4 112 0,0 0 16 0,54-8 16 16,-43 5-272-16,0 0 0 0,-3 2 128 0,-1-2-128 0,-5 1 0 16,1 1 0-16,-1-1 0 0,-4 2 0 15,-1-1-512-15,1 1-48 0,-3-1-16 0,1 1 0 16,0 1-576-16,-2 0-128 0</inkml:trace>
  <inkml:trace contextRef="#ctx0" brushRef="#br0" timeOffset="4792.42">23823 1756 12895 0,'2'-5'1152'0,"-2"-1"-928"0,0 2-224 0,0 1 0 16,1 2 1280-16,0-2 224 0,1-3 32 0,-1-2 16 15,1-2 944-15,1 1 176 0,-1 5 32 0,1 6 16 0,0 2-800 0,0 7-176 16,-3-11-16-16,3 40-16 16,-3-15-592-16,-2 5-112 0,1 1-32 0,-1 4 0 15,0 2-288-15,-3 1-64 0,3 0-16 0,-1 3 0 16,0 4-256-16,0 2-48 0,2 2-16 0,-2-2 0 0,1 0-96 0,0-5 0 15,-1-2-16-15,0-5 0 0,2-4-32 0,-1-3 0 16,2-2 0-16,-1-2 0 0,1 0 16 0,0-24 0 16,1 38 0-16,1-23 0 0,-1 0-32 0,-1-15 0 0,0 0 0 15,0 0 0-15,0 0 16 0,15 53 0 0,-12-49 0 16,0 1 0-16,0-1-144 0,0-3 128 0,0 1-128 0,-2-2 128 16,0 0-128-16,-1-2-256 0,0 1 64 0,0 0 16 31,-1-2-672-31,-3-2-144 0,0 3-32 0,-1-3-17280 0</inkml:trace>
  <inkml:trace contextRef="#ctx0" brushRef="#br0" timeOffset="5156.56">23124 2942 3679 0,'0'-3'320'0,"0"2"-320"16,1 1 0-16,1 0 0 0,1 0 3424 0,-1-2 608 16,4 2 128-16,3-1 32 0,-9 1-48 0,0 0-16 15,65-2 0-15,-65 2 0 0,70-1-1584 0,-70 1-320 16,86 0-64-16,-38 0-16 0,5 1-1312 0,0 2-256 16,4 0-48-16,-2-2-16 0,-3 1-64 0,0-2-32 15,1 0 0-15,-1 0 0 0,-1-2-16 0,0 0 0 0,4 0 0 0,-4 1 0 16,-2 1-64-16,-49 0-16 0,85-3 0 0,-85 3 0 15,72-4-64-15,-72 4 0 0,65-6-16 0,-65 6 0 16,61-7-48-16,-61 7 0 0,60-6 0 0,-60 6 0 16,51-4-64-16,-51 4 0 15,44-6-128-15,-44 6 192 0,0 0-192 0,41-5 0 16,-41 5 0-16,0 0 0 0,0 0-176 0,0 0-16 0,7 0-16 0,-11 0 0 31,-3 1-560-31,-3 1-96 0,0-1-32 0,-1 3 0 16,-2-1-224-16,-1 1-48 0,-3 2-16 0,0 1-17728 0</inkml:trace>
  <inkml:trace contextRef="#ctx0" brushRef="#br0" timeOffset="5600.99">23676 3294 6671 0,'-8'-3'128'0,"4"1"48"0,1 1 0 0,0 1 32 0,2 0-208 0,-1-2 0 0,2 2 0 0,-1 0 0 0,-1-1 3024 0,2 0 560 0,0-1 128 0,5-1 0 16,0 2-880-16,2-2-176 15,3 0-32-15,0 1-16 0,3 0-640 0,1-1-128 0,-14 3-32 0,0 0 0 16,52-4-512-16,-52 4-96 0,0 0-32 0,58 9 0 31,-58-9-528-31,0 0-128 0,57 25 0 0,-57-25-16 0,0 0-240 0,53 49-32 16,-53-49-16-16,0 0 0 0,37 71-80 15,-37-71 0-15,10 58-128 0,-10-27 192 0,-2 0-192 0,1 0 0 16,-3 5 0-16,0 0 0 0,-2 4 0 0,-1 2 0 16,1-5-128-16,1 1 128 0,-3 2-208 0,3-1 64 15,-1-1 16-15,-1-1 0 0,0-4 128 0,0-2 0 16,1-5 0-16,-1 0-128 0,0-2 128 0,2-4 0 15,0-2 0-15,0-2 0 0,0-2 0 0,0 0 0 16,1 0 128-16,-1-3-128 0,0 2 0 0,2-3 144 16,-1-3-144-16,1 0 0 0,1-3 0 0,1 1 0 15,0-4 0-15,-1 0 0 16,2-2-496-16,0-2-96 0,2-1-32 0,-2-3-17680 0</inkml:trace>
  <inkml:trace contextRef="#ctx0" brushRef="#br0" timeOffset="5838.49">23659 3812 13823 0,'2'0'1216'0,"1"0"-960"0,1 0-256 0,0-1 0 0,0-1 3712 0,1 2 688 16,0-1 144-16,5-1 16 0,7 0-976 0,6-4-192 16,8 0-32-16,5-4-16 0,3 0-1744 0,2-1-368 15,0 0-64-15,-2 0-16 0,-2-1-432 0,-5 1-80 16,-1 1-32-16,-4 0 0 0,-27 10-416 0,44-14-192 15,-44 14 160-15,31-13-160 0,-18 8 0 0,-5 0-320 16,1 3 64-16,-5-1 0 16,-1 1-720-16,-3 1-144 0,-2 2-32 0,-5 2-19040 0</inkml:trace>
  <inkml:trace contextRef="#ctx0" brushRef="#br0" timeOffset="9089.51">18239 3087 4607 0,'3'-3'400'0,"1"-1"-400"0,2 0 0 0,1 1 0 0,1-1 592 0,-1 1 48 0,0 2 0 0,-4 1 0 0,0 1 352 0,-2 1 80 0,-1 2 16 0,0 3 0 0,0 4-432 0,-2 2-80 0,-1 1 0 0,-3 3-16 16,-1-2-32-16,-1 2 0 0,-2-1 0 0,0 2 0 15,1-2 432-15,0 4 64 0,-3 2 32 16,2 5 0-16,5 3-384 0,-1 1-80 0,6-31-16 0,-10 65 0 16,10-65-416-16,-4 75-160 0,4-75 0 0,7 79 144 15,-7-79-144-15,14 79 0 0,-14-79 0 0,0 0 0 16,30 104 0-16,-30-104 0 0,38 97 0 0,-38-97-176 15,51 107 176-15,-51-107 0 0,55 104 0 0,-55-104 0 0,58 99 0 16,-58-99-160-16,72 102 160 0,-72-102 0 0,73 92 0 0,-73-92 0 16,85 90 0-16,-33-42 0 0,2-1 448 0,5-2 0 15,3-1 0-15,-1-4 0 0,-4-1-16 0,5-5-16 16,4-3 0-16,-11-6 0 0,-7-6 48 0,6 1 16 16,10 2 0-16,13 2 0 0,18 0 16 0,9-1 0 15,5-3 0-15,-3-5 0 0,-4-1-112 0,0-2 0 16,6-2-16-16,-4-5 0 0,-14-2-144 0,7-3-32 15,8-1 0-15,8-4 0 0,0-2 96 0,-7-1 16 16,-18-2 0-16,1-3 0 0,-2-1 16 0,1-3 0 0,2-3 0 16,-2-4 0-16,-8 0 208 0,-16 3 48 0,-16 3 16 0,0-3 0 15,4-3 16-15,0-5 0 0,-1 0 0 0,-4-2 0 16,-3-1-192-16,-5 3-32 0,-4-1-16 0,-3 2 0 16,-4 1-192-16,-3 3-48 0,-2 0 0 0,-2 0 0 15,0 1-128-15,-4 2 0 0,-1 3 0 0,-5 2 0 16,-1 4 0-16,0-1-144 0,1-1 0 0,2-3 0 31,1 1-624-31,-1 1-128 0,-1 1-32 0,-2 2 0 0,-1 2-672 16,-5 3-128-16,0 3-16 0,-2 1-11504 0</inkml:trace>
  <inkml:trace contextRef="#ctx0" brushRef="#br0" timeOffset="9787.33">20720 3011 15663 0,'4'3'1392'0,"0"1"-1120"0,2 3-272 0,1-1 0 0,1-2 0 0,-1 0 0 31,5 2 128-31,-12-6-128 0,52 28 128 0,-52-28-128 16,93 52 192-16,-93-52-192 0,93 53 160 0,-93-53-160 16,80 41 128-16,-80-41-128 0,62 32-192 0,-62-32-112 15,0 0-16-15,59 33-16 16,-48-25-160-16,-4-2-16 0</inkml:trace>
  <inkml:trace contextRef="#ctx0" brushRef="#br0" timeOffset="9974.68">21158 2822 24879 0,'-17'8'1088'0,"5"-1"256"0,2 3-1088 0,-1-1-256 0,1-1 0 0,0 1 0 16,-5 5 1680-16,-11 11 288 0,-13 15 48 0,-13 11 16 15,-5 4-384-15,3 0-80 0,-2 1-16 0,4 1 0 16,5-5-1184-16,6-4-240 0,7-6-128 0,7-6 128 16,6-5-1680-16,8-7-336 0</inkml:trace>
  <inkml:trace contextRef="#ctx0" brushRef="#br0" timeOffset="10373.64">25634 2858 18431 0,'6'-8'816'0,"-2"4"160"0,2 2-784 0,-2-1-192 16,2 1 0-16,-1 0 0 0,2-1 1136 0,5-1 176 15,9-1 32-15,9-3 16 0,8-1-224 0,5-3-48 16,4 1-16-16,0 1 0 0,-4 2-816 0,0-1-256 16,-4 2 160-16,-2 1-160 0,-3 1 0 0,-3 1 0 15,-1 1-224-15,-5 1-7840 16,-4 4-1584-16</inkml:trace>
  <inkml:trace contextRef="#ctx0" brushRef="#br0" timeOffset="10516.37">25812 3244 12895 0,'12'-3'1152'0,"2"0"-928"0,1 1-224 0,-4-1 0 16,1 0 1200-16,5-3 192 0,17-2 32 0,22-5 16 16,19-5-304-16,11-1-64 0,-2 2-16 0,-8 5 0 15,-8 2-848-15</inkml:trace>
  <inkml:trace contextRef="#ctx0" brushRef="#br0" timeOffset="10736.95">27077 2521 27647 0,'-2'-19'2448'0,"1"12"-1952"15,1 3-496-15,-2 3 0 0,1 2 1728 0,-1 2 240 16,0 3 48-16,-3 3 16 15,-3 10-432-15,-3 6-96 0,-4 12-16 0,-1 7 0 16,-1 7-784-16,0 5-144 0,1 3-48 0,2 2 0 0,3-7-512 0,2 0 0 0,9-54 0 0,-11 108 0 31,11-108-1024-31,-4 106-256 0</inkml:trace>
  <inkml:trace contextRef="#ctx0" brushRef="#br0" timeOffset="20006.7">5135 7035 911 0,'5'-13'0'0,"-4"6"0"0,0 3 0 0,1-1 0 0,-2 2 1584 0,0 2 224 0,1 0 48 0,-2-1 16 16,-2 1 112-16,-3 1 0 0,-1 3 16 0,0 2 0 15,-3 7-384-15,-1 2-80 0,-2 5 0 0,1 3-16 16,3-7-240-16,-4 8-32 16,-2 6-16-16,-5 11 0 0,-1 8-320 0,-2 6-64 0,5 1-16 0,0-3 0 31,2-5-384-31,2-8-96 0,3-5-16 0,-1-4 0 15,5-6 64-15,-1-3 16 0,1-3 0 0,0-1 0 16,1-1 368-16,0-3 80 0,2-2 16 0,-2-3 0 16,1 2-400-16,1-3-80 0,-2 2-16 0,2-3 0 15,1-2-256-15,0 0-128 0,2-3 128 0,-1 1-128 16,2-2 0-16,2-2 0 0,-1 0-224 0,0-1 80 16,4-1-1136-16,0-2-208 0,2-1-48 0,0-3-12384 15</inkml:trace>
  <inkml:trace contextRef="#ctx0" brushRef="#br0" timeOffset="26865.08">15052 6882 5519 0,'2'14'496'0,"-1"-5"-496"0,-1-1 0 0,1-1 0 0,-1-1 832 0,2 1 64 0,-2 3 0 0,0-10 16 0,0 0 368 0,4 86 80 16,-4-86 16-16,0 76 0 15,0-76-288-15,0 81-48 0,0-81-16 0,-1 80 0 16,1-80-336-16,-2 67-80 0,2-67-16 0,-3 55 0 15,3-55 464-15,0 0 96 0,-4 62 0 0,3-47 16 16,-1 0-224-16,1-3-48 0,-2-2-16 0,3-3 0 16,-1 0-464-16,1-1-96 0,0-2 0 0,0-1-16 15,1-2-304-15,-1 1-224 0,0-2 32 0,0 0-8000 16,0-2-1616-16</inkml:trace>
  <inkml:trace contextRef="#ctx0" brushRef="#br0" timeOffset="27182.74">14621 7023 19343 0,'-11'-15'848'0,"5"6"192"0,2 2-832 0,3 1-208 16,1 2 0-16,1 1 0 0,2 1 1024 0,1-3 176 15,2 0 16-15,4-4 16 0,4 1 80 0,1 1 16 16,5 1 0-16,4 2 0 0,3 0-192 0,5 2-48 0,2 2 0 0,5 3 0 15,1 3-16-15,4-1-16 0,0 2 0 0,1 0 0 16,2 0-176-16,1-2-48 0,-3-4 0 0,2 1 0 16,-1-4-192-16,4 1-64 0,-1-1 0 0,1-2 0 15,-2 0-208-15,-3 0-48 0,-3-1-16 0,-4 0 0 16,-5-1-112-16,-3 2 0 0,-8 0-16 0,-5-2 0 16,-4 3-176-16,-6 2 128 0,-3-1-128 0,-2 2 128 15,-4 2-128-15,-2 1 0 0,-3 2 0 0,-6 4 0 16,-4 2-624-16,-5 3-96 15,-8 3-32-15,-5 3-17728 0</inkml:trace>
  <inkml:trace contextRef="#ctx0" brushRef="#br0" timeOffset="27393.5">14750 7612 19343 0,'17'-1'1728'0,"1"0"-1392"16,-7-1-336-16,-1 2 0 0,2-1 2944 0,10-2 528 15,21-1 112-15,23-5 0 0,19-2-624 0,8-2-128 16,-8 0-16-16,-10 2-16 0,-9 0-1712 0,-8 1-352 16,-4 0-64-16,-16 2-16 0,-11 0-256 15,-5 1-48-15,-2 2-16 0,-3 1 0 0,-3 1-192 0,0 0-144 0,-3 1 192 0,-1 2-192 16,0 0 0-16,-3 3 0 16,-1 3 0-16,-2 1 0 15,-2 3-832-15,-4 4-112 0</inkml:trace>
  <inkml:trace contextRef="#ctx0" brushRef="#br0" timeOffset="57164.81">4834 8689 4607 0,'2'-3'400'0,"-1"0"-400"0,2 0 0 0,-1 1 0 0,0-1 848 0,1-2 96 15,3-2 16-15,1-5 0 0,3-4 640 0,1-1 144 0,0 0 32 16,-2 0 0-16,-2 0-32 0,-3 2 0 0,0-1 0 0,-4 1 0 16,-1 1 368-16,-2-1 80 15,-1-1 16-15,-2 0 0 0,-1 0-288 0,-1 2-64 0,-1 0-16 0,-1-1 0 16,-2-1-544-16,-4-1-96 15,1-1-32-15,-5-2 0 0,-1 0-528 0,-3-1-128 0,0-2 0 0,-2 2-16 16,2 1-240-16,-3 1-32 0,0 0-16 0,-2 4 0 16,1 2-80-16,-2 2-128 0,-1 2 176 0,-2 2-176 31,1 3 128-31,-9 3-128 0,-7 2 0 0,-7 6 0 16,-5 3 0-16,1 5 0 0,0 4 0 0,1 2 0 0,0 4 0 0,8-1 0 15,11 1 0-15,-2 3 0 0,1 7 0 0,2 7 0 16,2 6 0-16,3 6 0 0,5 1 0 0,2 3 0 15,7 2 0-15,3 0 0 0,6 1 0 0,6-9 0 16,4-52 0-16,4 88 0 0,-4-88 0 0,34 87 0 16,-34-87-128-16,64 81 128 0,-64-81 0 0,76 66 0 15,-76-66 0-15,80 51 0 0,-80-51 0 0,91 41 0 16,-39-21 0-16,-1-4 0 0,-9-8 160 0,2-4-160 16,4-2 128-16,-10-4-128 0,-7 2 176 0,5-5-48 0,8-5-128 15,4-6 192-15,2-5 128 0,-2-3 0 0,-4-1 16 0,-4-4 0 16,-8 2 176-16,-3-1 48 0,-3 3 0 0,-4-1 0 15,-3 2 16-15,-3 0 16 0,-2 2 0 0,0-7 0 16,-3-4-64-16,-4-8-16 0,-1-3 0 0,-4-3 0 16,-5 2-48-16,-4-2-16 0,-3 1 0 0,-2-1 0 15,0 6-192-15,0 4-32 0,1 6-16 0,1 3 0 16,0 3-208-16,-2-1 0 0,0 2 0 0,0 3 0 16,0 3-576-1,1 5-64-15,0 6-16 0,1 4 0 0,4 4-496 16,-2 5-112-16,-1 5-16 0,-2 11 0 0,-2 7-656 0,-2 14-144 0</inkml:trace>
  <inkml:trace contextRef="#ctx0" brushRef="#br0" timeOffset="61213.04">10833 10015 2751 0,'5'-2'256'0,"-2"-3"-256"0,-2 3 0 0,-2 0 0 0,1-1 1472 0,0-1 256 16,1-3 64-16,1-6 0 0,-2-4 1056 0,-2-4 224 16,0-1 32-16,-3-1 16 0,0 2-144 0,-2-2-32 15,-3-1 0-15,-4-3 0 0,-2 0-768 0,-4 1-144 16,2 3-48-16,-6-1 0 0,-4 0-960 0,-6 0-208 0,-4 1-48 0,-9 2 0 16,-9 3-496-16,0 1-96 0,11 3-32 0,-1 2 0 15,-4 4-144-15,5 2 0 0,4 3 0 0,-7 3 0 16,-10 6 0-16,-13 4 0 0,-8 7 0 0,-1 8 0 15,6 6 0-15,8 6 0 0,8 6 0 0,7 0 0 16,6 5 0-16,3 3 0 0,1 3 0 0,8-5 0 16,8-6-144-16,-1 8 144 0,2 8 0 0,3 9 0 15,4 1 0-15,4-3 0 0,5-5 0 0,8-61 0 16,-3 102-160-16,3-102 160 0,9 75-128 0,-9-75 128 16,0 0-144-16,50 96 144 0,-50-96-160 0,67 55 160 15,-67-55 0-15,87 47 0 0,-39-26 0 0,6-3 0 0,7 0 0 0,1-1 160 16,0 0-160-16,0-3 192 0,2-2-192 0,-5-2 128 15,-4-3-128-15,-1-3 128 0,-2-3-128 0,-4-1 0 16,2-2 144-16,-1-4-144 0,2-3 192 0,-3-2-48 16,-1-2 0-16,-5-1 0 0,-2-1 176 0,-2-4 16 15,-1-2 16-15,-5-1 0 0,-1-2 192 0,-3 0 32 16,-2-2 16-16,-2-6 0 0,3-9 80 0,-2-7 16 16,0-3 0-16,-3-4 0 0,-5 1-96 0,-6-1-16 15,-3-2 0-15,-3 5 0 0,-4 8-256 0,-2 6-48 16,-2 4-16-16,-4-4 0 0,-5-4-128 0,-2-5-128 15,-5 3 192-15,0 6-192 0,5 9 0 0,1 4 0 0,2 7 0 0,0 4-144 32,2 6-496-32,2 0-112 0,3 6-16 0,0 2 0 15,2 4-448-15,1 6-80 0,-2 5-32 0,0 5-18768 0</inkml:trace>
  <inkml:trace contextRef="#ctx0" brushRef="#br0" timeOffset="62511.88">6261 9962 8287 0,'2'-7'736'0,"-1"0"-592"0,-1 1-144 0,0 2 0 15,-1 1 1184-15,-1-4 208 0,1-6 32 0,-5-8 16 16,-1-6 608-16,-4-3 112 0,-3 4 16 0,0 3 16 0,-1 0-272 0,-4 4-48 15,-7 2-16-15,1 1 0 16,2 3-400-16,2 1-96 0,4 2-16 0,-4 3 0 16,-3 1-368-16,-4 5-80 0,-6 3 0 0,-4 6-16 0,-5 6-400 0,-1 3-80 15,-1 5-16-15,-1 2 0 0,-4 6-256 0,1 4-128 16,-2 3 128-16,4 1-128 0,6-3 0 0,-1 3 0 16,1 6 0-16,0 4 0 0,3 3-240 0,5 3 80 15,6 2 16-15,6-1 0 0,7 0-48 0,4-2 0 16,6-1 0-16,4-52 0 15,4 93-176-15,-4-93-32 0,17 68-16 0,-17-68 0 16,0 0-16-16,60 87 0 0,-60-87 0 0,66 54 0 0,-66-54 176 0,76 44 16 0,-76-44 16 0,85 28 0 16,-41-21 224-16,0-3 0 0,-1-4 0 0,1-4 160 15,1-3 320-15,-1-4 64 0,-1-2 16 0,-7-1 0 16,-2 0 544-16,-6-2 112 0,-2 1 32 0,1-5 0 16,0-3-288-16,-1-6-64 0,4-5-16 0,-2-4 0 15,-1-5 592-15,-3 0 128 0,-4 3 32 0,-5 0 0 31,-3 1-1632-31,-4-4-336 0,-2 1-64 0,-3 0-16 0,-3 6 768 0,0 2 160 0,-3 2 16 0,-3 0 16 16,-1-2-176-16,-3-2-48 0,-1-3 0 0,-2 1 0 16,-1 5-144-16,-1 6-48 0,-1 5 0 0,1 5 0 0,0 5-288 0,1 5-64 15,0 7-16-15,0 3 0 16,1 6-912-16,1 3-192 0,2 4-48 0,1 5-19152 16</inkml:trace>
  <inkml:trace contextRef="#ctx0" brushRef="#br0" timeOffset="63208.94">8971 8083 17503 0,'-2'-2'1552'0,"-1"-2"-1232"0,2 1-320 0,0 0 0 0,-1 1 1616 0,-1-4 272 0,-4-5 48 0,-5-6 16 15,-4-4 672-15,-4-2 144 0,-1 3 32 0,-3 2 0 16,-3 1-1328-16,-5 1-272 0,-4 5-48 0,-3 1-16 15,-6 4-544-15,-3 5-96 0,-3 2-32 0,-1 5 0 16,-6 4-128-16,0 4-16 0,1 6-16 0,-1 4 0 16,0 7-304-16,2 6 160 0,6 4-160 0,2 1 128 15,5 3-128-15,13-12 0 0,6-6 0 0,3 4 0 16,-2 10 0-16,2 10 0 0,1 11 0 0,5 4 0 16,3 3 0-16,7-5 0 15,3-3 0-15,2-61 0 0,14 106 0 0,-14-106-176 0,23 80 176 0,-23-80-128 0,40 76-32 0,-40-76 0 16,63 68 0-16,-63-68 0 0,83 53 160 0,-83-53-128 15,99 38 128-15,-46-24-128 0,2-1 128 0,1-4 0 16,4 0 0-16,-3-2 0 0,7-1 0 0,-3-5 0 31,0-5 128-31,-4-8-128 0,-3-3 256 0,-6-2-32 16,-5-3 0-16,-5-1 0 0,-3-3 208 0,0-6 32 16,-1-6 16-16,0-8 0 0,-4-6 400 0,-2-5 80 15,-5-4 0-15,-5-3 16 0,-7-2 48 0,-4 2 0 16,-5 4 0-16,-2 9 0 0,-4 6-336 0,-4-6-64 15,-6-9-16-15,-4-3 0 0,-2 6-368 0,0 7-80 16,-2 6-16-16,1 8 0 16,2 7-448-16,2 7-80 0,3 9-32 0,3 8 0 15,4 7-1136-15,3 9-240 0</inkml:trace>
  <inkml:trace contextRef="#ctx0" brushRef="#br0" timeOffset="82954.33">17927 14160 25791 0,'0'0'2304'0,"-2"2"-1856"0,1-1-448 0,-2 2 0 0,0 0 1664 0,-2 3 256 16,-5 6 32-16,-7 8 16 0,-9 8 32 0,-3 3 16 16,-1 0 0-16,0-5 0 0,6-3-1088 0,5-8-224 0,7-4-32 0,8-4-16 15,7-2-208-15,10-8-64 0,8-4 0 0,17-13 0 16,19-14-384-16,22-20 128 0,4-6-128 0,40-29 0 15,45-27 0-15,4-11-192 16,-23 14 0-16,15 7-19200 0</inkml:trace>
  <inkml:trace contextRef="#ctx0" brushRef="#br0" timeOffset="83304.75">16846 9681 27647 0,'44'-109'1216'0,"-7"28"256"0,-15 36-1168 0,2 7-304 0,-1 8 0 0,1 3 0 16,14-14 384-16,30-32 32 0,36-41 0 0,42-33 0 15,28-16 352-15,-1 11 64 0,3 5 0 0,6 8 16 0,9 11-304 16,12 5-64-16,13 10-16 0,2-6 0 0</inkml:trace>
  <inkml:trace contextRef="#ctx0" brushRef="#br0" timeOffset="89842.3">11350 13724 1839 0,'0'-3'160'0,"0"-1"-160"0,0 1 0 0,0 2 0 0,1-1 576 0,-1-2 96 0,1-2 16 0,4-5 0 16,0-3 80-16,1-3 32 0,2 1 0 0,-2 1 0 15,-2 4 448-15,-1-1 96 0,-1 2 0 0,-1 0 16 16,-1 2-288-16,-1 0-64 0,-1-1-16 0,1 1 0 16,-1-1 480-16,1 2 80 0,0 0 32 0,-2-2 0 0,0 0-48 0,-1-1-16 15,-1 1 0-15,0-1 0 16,-2-1 144-16,-2 1 16 0,-1-1 16 0,-2 0 0 0,-4-1-448 0,-1 0-96 16,-4-1 0-16,-2-1-16 0,-1 1-560 0,0 2-128 15,-1 1 0-15,-2 0-16 0,-1 0-272 0,1 3-160 16,1 0 192-16,-3 1-192 0,-2 2 0 0,-5 0 0 15,-3 2 0-15,-1 1 0 0,-1 4 0 0,0 1 0 0,2 3 0 0,-1 3 0 16,-2 3 0-16,2 2 0 0,2 4-128 0,1 2 128 16,-2 4 0-16,1 3-192 0,0 4 192 0,5 4-192 15,6 4 32-15,5 2 16 0,5 3 0 0,5 1 0 16,12-46 144-16,-1 94-192 16,1-94 192-16,17 88-192 0,-17-88-80 0,34 87-32 0,-34-87 0 0,38 70 0 15,-38-70-16-15,58 65 0 0,-58-65 0 0,71 56 0 16,-71-56 320-16,76 47 128 0,-35-26-128 0,-2-4 192 15,1-4 336-15,-1-2 64 0,2-1 16 0,-4-2 0 16,-3 1 0-16,-1-4 0 0,-4 0 0 0,0-3 0 0,-4-3-176 0,0-2-48 16,-1-4 0-16,0-3 0 15,-1-2-96-15,0-5-32 0,-2-2 0 0,-1-2 0 0,-2-4 176 0,-3-2 16 16,1 0 16-16,-2 0 0 0,-3 0 112 0,4-5 0 16,-1-11 16-16,0-5 0 0,-3 0-80 0,0 0-32 15,-1 3 0-15,-3 1 0 0,-2 2-144 0,-7 2-16 16,-1 5-16-16,-2 3 0 0,-1-1-144 0,-2 5-32 15,-1 4 0-15,1 3 0 0,-1 1-128 0,-1 3 0 16,0 3 0-16,0 1 0 16,1 6-480-16,-3 3-32 0,0 2 0 0,-1 7 0 15,0 2-576-15,0 4-112 0,-2 7-16 0,-2 5-18624 0</inkml:trace>
  <inkml:trace contextRef="#ctx0" brushRef="#br0" timeOffset="91918.65">9274 14912 6847 0,'-5'-1'608'0,"1"-1"-480"0,2 1-128 0,4-1 0 15,-2 2 0-15,-2-1 0 0,-2-3 0 0,-2-2 128 16,2 0-128-16,0-1 0 0,2-1-128 0,2-1 128 15,2 1 0-15,1-1-128 0,1 0 128 0,1-1 0 16,0 1 0-16,3-1 0 16,8-1 0-16,-8 0 0 0,-9 1 0 0,-1-1 0 0,1 1 0 0,1 0 0 15,1 0 768-15,4 0 176 0,2 1 16 0,0 2 32 16,-4-1 736-16,-2 1 160 0,0 0 32 0,-1 0 0 16,0 1 64-16,0 0 16 0,0 2 0 0,0 1 32 0,0 1-256 0,-1 0-48 15,1 2-16-15,0 2 16 0,0 0-400 0,0 4-80 16,0 4-16-16,0 0 16 0,0 4-640 0,1 1-128 15,-1 4-32-15,0 2 32 0,0-21-96 0,0 0 0 16,3 79-16-16,-3-79 16 0,0 0 16 0,0 82 16 16,0-82 0-16,0 0 16 0,3 89-176 0,-3-89-16 15,3 64-16-15,-3-64 16 0,0 0-32 0,7 83 0 16,-7-83 0-16,7 65 32 0,-7-65-112 0,8 65-128 16,-8-65 176-16,0 0-48 0,19 93-128 0,-19-93 0 15,0 0 0-15,22 81 0 0,-22-81 0 0,0 0 128 0,0 0-128 0,30 80 128 16,-30-80-128-16,0 0 144 0,0 0-144 0,0 0 160 15,31 78-160-15,-27-65 192 0,2-3-192 16,-2-2 192-16,-1-1-64 0,1-1-128 0,1-2 192 0,-3-1-64 16,4 0 48-16,0-3 0 0,1-2 0 0,1-2 0 15,2-2 32-15,0 1 16 0,0-4 0 0,1 1 0 16,2-1-48-16,0 1-16 16,-1-1 0-16,1 1 0 0,3-1-160 0,-1 2 0 0,2 0 144 0,1 3-144 15,1 1 0-15,1 2 0 0,1-1 0 0,1 2 0 16,2 2 0-16,2 1 0 0,-2 1 0 0,3-1 0 0,0 0 0 15,2 1 0-15,-1-3 0 0,4 2 0 0,-1-2 0 0,1 2 0 16,2-1 0-16,0-1 0 0,0 0 0 0,3 2 0 16,1-1 0-16,1 2 0 0,2 2 0 0,2 1 0 15,0 0 0-15,1 0 0 0,3-2 0 0,-1 0 0 16,0-2 0-16,-1-1 0 0,1 0 0 0,4-1 0 16,2 1 0-16,2-1 0 0,-2 2 0 0,-5-2 0 15,-8 2 0-15,8-3 0 0,11-3 0 0,5-2 0 16,4-1 0-16,-2-1 0 0,0 0 0 0,-2 1 0 15,4 3 0-15,-4-1 128 0,-1-2-128 0,3 1 0 0,2-2 0 16,-2-3 0 0,-3 1 0-16,-6-1 0 0,-3 3 0 0,-1-1 128 0,-3 2-128 0,-1 2 0 0,0 1 0 0,-2 0 128 15,0 1-128-15,-5-4 0 0,-4 2 128 0,0-2-128 16,-2 2 128-16,-1 0-128 0,0-1 128 0,-4 2-128 16,-5 2 0-16,-2-2 144 0,-2 3-144 0,-3-1 0 15,-1 1 128-15,-1 0-128 0,-2 0 0 0,-3-2 0 16,0 2 128-16,-2 0-128 15,-1-1 0-15,-1 0 0 0,-1-1 0 0,-3 1 0 0,1-2 0 0,-3 2 0 0,2-2 128 0,-1 0-128 16,-1-1 0-16,1-1 0 0,-1 1 144 0,-1-2-144 16,0-1 0-16,0 0 144 0,0 0-144 15,0-1 128 1,0-2-128-16,-1 0 128 0,-2-1-128 0,1-1 192 0,-2 1-192 0,1-2 192 0,0 1-64 0,-1-2-128 16,1 1 192-16,1-1-64 0,-4-2 0 0,2-1 0 15,-2 0 0-15,0-1 0 0,2 1 0 0,-2 0 0 16,4 0 0-16,-3 0 0 0,0-1 0 0,0-2-128 31,0-3 192-31,-1-2-64 0,1 2-128 0,-3 2 160 16,4 1-160-16,-1 1 160 0,0 2-160 0,1 0 128 15,0-2-128-15,1 0 128 0,0 0-128 0,0 1 128 16,2 1-128-16,1-2 128 0,3 4-128 0,-3-1 160 0,-2 1-160 0,1 1 160 16,-2 1-160-16,-1-1 192 0,1 3-192 0,-1-1 192 15,0 1-192-15,-2 1 192 0,0-1-192 0,-1 2 192 16,2 1-192-16,-2-1 128 0,-2 2-128 0,1-1 128 15,-1 2-128-15,1 1 160 0,-2-1-160 0,0 2 160 16,0-1-160-16,-3 1 0 0,1 1 0 0,-3-1 128 16,1 3-128-16,-1-1 0 0,-4-1 0 0,1 1 0 15,-3-1 0-15,-3-1 0 0,0 1 128 0,-2-3-128 16,1 2 0-16,-2 0 0 0,-4-2 0 0,-3-1 128 0,9 3-128 16,-6-2 128-16,-8 0-128 0,-4-1 128 0,-1 3-128 0,-6 0 128 15,-6 1-128-15,-5 2 128 0,-4-1-128 0,-1-1 160 16,2 2-160-16,1-2 160 0,-2 2-160 0,-5-2 128 15,-3 4-128-15,-5 1 128 0,-5 2-128 0,-2-1 128 16,0-2-128-16,1 2 128 0,-1 0-128 0,-3 1 0 16,-5 0 0-16,0 1 128 0,1-1-128 0,3-1 0 15,6-1 0-15,-2 3 128 0,-1-1-128 0,0 0 0 16,1 0 0-16,3 1 0 0,6-3 0 0,1 1 0 16,1 0 0-16,5 1 0 0,1-1 0 0,6 0 0 0,4-2 0 15,9 1-176 1,11-1-576-16,7 2-112 0,5 0-32 0,5 0 0 15,5 1-640-15,-1 2-128 0,-2 1-16 0,6 4-18480 0</inkml:trace>
  <inkml:trace contextRef="#ctx0" brushRef="#br0" timeOffset="92850.3">9582 16304 2751 0,'0'-22'256'0,"0"11"-256"0,2 1 0 0,-2 3 0 0,-2 3 5824 0,1 3 1136 15,1-1 208-15,-1-1 64 0,-4-1-3968 0,0 0-800 16,-1 2-160-16,-1 4-16 0,1 3-1104 0,3 7-224 15,3 3-32-15,0 4-16 0,0-19-416 0,-2 51-96 16,-3-18-16-16,1 6 0 0,4-39-160 0,3 87-32 16,-3-87-16-16,0 85 0 0,0-85-48 0,1 75-128 15,-1-75 192-15,-1 66-64 0,1-66-128 0,0 0 0 0,13 79 144 16,-13-79-144-16,0 0 176 0,0 0-48 0,21 79 0 0,-21-79 0 16,0 0-128-16,18 72 160 0,-18-72-160 0,0 0 160 15,0 0-160-15,14 64 160 0,-12-53-160 0,-1-1 160 16,-1-3 16-16,-1 0 0 0,1-2 0 0,-2-3 0 15,2 1 32-15,-2-3 16 0,-1-1 0 0,0-2 0 16,-1-1 128-16,-1-2 32 0,1 0 0 0,-1-2 0 16,-3 0-16-16,1-2 0 0,-1 0 0 0,-2-2 0 0,0-2-128 15,-3-1-32-15,1-1 0 0,-2 1 0 0,0-1-208 0,-3 2 176 16,0 1-176-16,-5 3 160 16,-2 1-160-16,-2 1 0 0,-3 6 0 0,1 0 0 0,3 5 0 0,1 3-144 15,0 1 0-15,0 3 0 0,2 0-112 0,3 2 0 16,0 1-16-16,4 1 0 0,2 2 16 15,2-1 0-15,2 1 0 0,4-1 0 0,2 1 112 0,1-1 144 32,2 1-208-32,5-1 80 0,0 0 128 0,-1-1-128 15,2-2 128-15,1 1-128 0,2 0 128 0,2-2 0 16,3-2 0-16,2-1 0 0,-1-2 0 0,1-1 0 0,-1-2 0 16,4 0 0-16,2-2 0 0,0-1 144 0,0-1 0 0,0-2 0 15,-1-1 160-15,1-3 16 0,-2 0 16 0,2-2 0 16,1 1 0-16,-2-1 0 0,-3 0 0 0,0 0 0 15,-1 2-64-15,-1 0-16 0,-1 0 0 0,-5 1 0 16,-2 2-256-16,-3 0 0 0,0-2 0 0,2 2 0 31,-2 1-448-31,2 0-208 0,0 2-48 0,-1-1 0 16,1 2-720-16,-3 2-160 0,1 1-16 0,-1 1-17856 0</inkml:trace>
  <inkml:trace contextRef="#ctx0" brushRef="#br0" timeOffset="93245.39">9758 17163 19343 0,'12'-3'848'0,"-6"0"192"0,1 0-832 0,0 2-208 0,-3-2 0 0,1 1 0 0,2 0 2496 0,2-4 448 16,8-4 80-16,3-1 32 0,1-2-304 0,-1-1-48 16,0 3-16-16,-3-2 0 0,-2 0-1536 0,0 2-304 15,-3-2-64-15,1 2-16 0,-2-2-256 0,-1 0-48 16,-3 1-16-16,-1-1 0 0,-3 3-48 0,-2 2-16 0,-1-4 0 0,-4 2 0 15,0 2-128-15,-3 0-16 16,-3-1-16-16,-2 2 0 0,-2 0-96 0,-1 0-128 0,-1 3 176 0,-1-1-176 16,2 4 144-16,-2 1-144 0,-3 1 0 15,2 4 144-15,1 0-144 0,1 2 0 0,1 3 0 0,0 0 0 16,4 3 0-16,0 1 0 0,1 1 0 0,1 4 0 16,4-1 0-16,-1 2 0 0,5 1 0 0,1-1 0 15,0-20-192-15,0 0 192 0,0 0-160 0,29 65 160 16,-29-65-192-16,0 0 192 0,0 0-208 0,58 35 80 15,-39-31 128-15,-2-2 0 0,0-1 0 0,2-1-128 0,4-3 128 16,2-2 128-16,2-2-128 0,0 0 176 0,0 0-176 0,-2 0 192 16,-2 0-192-16,-5-1 192 0,-2 3-192 0,-1-1 0 15,4 2 0-15,-1-2 0 16,-1 1-832-16,-1-1-64 0,-4 2 0 0,0-2-18944 16</inkml:trace>
  <inkml:trace contextRef="#ctx0" brushRef="#br0" timeOffset="93545.45">10279 16653 10127 0,'-10'-24'896'0,"7"5"-704"0,5 2-192 0,-2 9 0 15,1 2 4352-15,0 0 848 0,2 1 176 0,3-8 16 16,1-5-1824-16,3-3-368 0,-3 2-80 0,0 6-16 16,-1 6-1760-16,-2 7-368 15,1 7-64-15,0 5-16 0,-3 5-400 0,-2-17-96 0,0 0-16 0,5 76 0 16,-5-76-144-16,3 62-48 0,-3-62 0 0,2 71 0 15,-2-71-192-15,7 68 176 0,-7-68-176 0,0 0 160 16,20 86-160-16,-20-86 128 0,0 0-128 0,24 75 128 16,-24-75 16-16,0 0 0 0,0 0 0 0,27 70 0 15,-27-70 32-15,0 0 0 0,0 0 0 0,0 0 0 0,0 0-48 16,0 0-128-16,41 67 192 0,-35-64-64 16,-2 1-128-16,-1-3 0 0,1 2 0 0,-1-2 128 0,0 1-352 0,-1-2-80 15,1 1-16-15,-1-1 0 16,-1-1-784-16,-1 1-176 0,0-2-16 0,-3 1-18336 15</inkml:trace>
  <inkml:trace contextRef="#ctx0" brushRef="#br0" timeOffset="93782.63">10068 16873 27647 0,'3'-6'2448'0,"1"1"-1952"16,1 0-496-16,-1 3 0 0,2-1 2560 0,1-1 432 0,7-5 80 0,7-5 0 15,9-4-1408-15,2-1-304 16,2 2-48-16,-2 3-16 0,-3 4-400 0,-2 3-96 0,-3 1-16 16,-3 2 0-16,0 0-272 0,-3 1-64 0,1 2-16 0,-4-1 0 15,2 1-240-15,-3 1-32 0,2 0-16 0,-2-1 0 16,-1 2-144-16,-1 0-256 0,0 2 64 0,-4 0 16 31,1 0-656-31,-2 2-144 0,-2 1-32 0,-2 3-12512 0,-1 1-2512 0</inkml:trace>
  <inkml:trace contextRef="#ctx0" brushRef="#br0" timeOffset="94146.28">10605 17061 15663 0,'4'-2'1392'0,"2"0"-1120"16,-2 0-272-16,-1 1 0 0,0-1 3424 0,3 0 624 15,5-4 128-15,4-4 32 0,7-1-1008 0,2-2-192 16,-2 0-32-16,-1 1-16 0,-1 0-1856 0,-3 2-368 15,0 0-80-15,-1 1-16 0,-2-1-192 0,-2 0-32 16,1 1-16-16,-2-1 0 0,-1 3-64 0,-3-3-16 0,0-1 0 0,-2 0 0 16,-1 0-64-16,-1-2 0 0,-3-1-16 15,-3-2 0-15,0 1-48 0,-3 1 0 0,-1-1 0 0,-1 4 0 16,-2 3-192-16,-3 2 144 0,1 2-144 16,-1 1 128-1,2 3-128-15,-4 3 0 0,3 1 0 0,-2 2 0 16,0 4-192-16,1 1 192 0,2-1-192 0,1 4 192 15,1 4-192-15,3 2 192 0,2 1-160 0,1 0 160 16,3-21-176-16,0 0 176 0,6 67-192 0,-6-67 192 0,0 0-128 0,0 0 128 16,34 65 0-16,-34-65 0 0,0 0 0 0,0 0-128 15,0 0 128-15,64 46 0 0,-50-40 0 0,0-3 0 16,0 1 0-16,3-3 0 0,-2 2 0 0,2-1 0 16,-1-1-160-16,-1 1 160 15,2-1-736-15,-1-1-64 0,-1 3-16 0,0-2-19104 16</inkml:trace>
  <inkml:trace contextRef="#ctx0" brushRef="#br0" timeOffset="94636.12">11150 16797 23039 0,'3'-12'1024'0,"-1"5"192"0,0 2-960 0,0-1-256 0,-2 3 0 0,0 2 0 0,1-1 1920 0,-1 1 352 0,2-3 64 0,-1 2 16 16,1 5-272-16,-1 3-48 0,-1 5-16 0,1 2 0 15,-1 2-1184-15,0-15-224 0,0 0-48 0,3 64-16 0,-3-64-224 0,0 0-32 16,9 71-16-16,-9-71 0 0,0 0-64 0,12 65-16 15,-12-65 0-15,0 0 0 0,0 0 16 0,0 0 0 16,26 66 0-16,-22-59 0 0,0-1 64 0,-1-2 16 16,1-1 0-16,-1-3 0 0,0 1-32 0,-2-2-16 15,2-2 0-15,0 0 0 0,0 0 64 0,-2-2 16 16,2-3 0-16,-1 0 0 0,0-2 64 0,-2-1 0 16,0 0 16-16,-1-2 0 0,2 2 80 0,-1-2 16 15,2 0 0-15,-1 0 0 0,2-1-64 0,0 2-16 16,0-3 0-16,1 3 0 0,2 0-48 0,1 1-16 15,3-3 0-15,-1 3 0 0,1 2-160 0,0 2-16 16,0 0-16-16,-1 3 0 0,0 2-160 0,0 1 0 0,2 1 0 0,-1 0 0 16,-1 0 0-16,0 0 0 0,1 1 128 0,0-1-128 15,-1 2 0-15,1-1-176 0,-3 1 16 0,1-1 0 32,-1 3-432-32,0-1-96 0,-1 1-16 0,0 2 0 15,-2 0-768-15,0-1-176 0</inkml:trace>
  <inkml:trace contextRef="#ctx0" brushRef="#br0" timeOffset="95413.51">11601 16802 9215 0,'3'-8'816'0,"-2"4"-656"0,2-1-160 0,-1 1 0 0,0 3 3104 0,0-1 592 16,1 1 112-16,1-2 32 0,1 0-304 0,4 0-48 0,1 3-16 0,-2 3 0 15,4 3-1808-15,-4 1-352 0,-8-7-80 0,0 0-16 16,0 0-704-16,0 0-160 0,41 69-32 0,-41-69 0 15,0 0-128-15,24 65-16 0,-24-65-16 0,0 0 0 16,0 0-160-16,24 78 0 0,-20-64 144 0,1-1-144 16,-1-2 128-16,0-3-128 0,-3 0 160 0,2-3-160 15,-1 1 272-15,-1-3-32 0,-1-1-16 0,-1 1 0 0,1-1-16 0,-2-2 0 16,1-2 0-16,-2-1 0 0,2 1 32 0,-2-4 0 16,0-1 0-16,2 0 0 0,-1-2 96 0,1 1 32 15,1-2 0-15,0-1 0 16,0 1-48-16,0-3 0 0,1 0 0 0,1 1 0 0,-1-2-64 0,0-2 0 15,2 2-16-15,0 0 0 0,1 1-112 0,1 2 0 32,-1 1-128-32,1 0 192 0,4 0-192 0,2 2 0 0,-1-1 0 0,1 5 0 0,-1 1 0 0,0 2 0 15,1 1 0-15,1 4 0 0,-2 2-256 0,1 1 48 0,-1 3 16 0,-10-10 0 16,0 0-64-16,0 0-16 16,41 60 0-16,-41-60 0 0,0 0 80 0,0 0 0 0,24 68 16 0,-20-54 0 15,-3-1 176-15,2-3-128 0,-1 0 128 0,-2-3-128 16,1 0 128-16,-2-3 0 0,-1 0 0 0,1-1 0 15,-1-1 0-15,0-1 0 16,-3-1 128-16,3-1-128 16,-1 1 224-16,0-3-32 0,0 0 0 0,0-1 0 15,0-2 96-15,2 0 16 0,1-2 0 0,0-1 0 16,1 2-48-16,1-1 0 0,1-2 0 0,1 0 0 16,-1-1-64-16,2-2-32 0,1-1 0 0,1 0 0 0,0 3-160 0,2-4 0 15,1-2 144-15,2-1-144 0,1 3 0 0,0-2 0 16,5 0 0-16,-1 1 128 0,-1 3-128 0,-2 3-192 15,-4 3 64-15,-1 3 0 0,3 0-32 0,-2 3 0 16,1 2 0-16,-1 2 0 0,-2 2 16 0,1 2 0 16,-2 3 0-16,-2 0 0 0,1-1-32 0,-3 1 0 15,-3-10 0-15,0 0 0 0,0 0 176 0,13 67-192 16,-13-67 192-16,0 0-192 0,0 0 192 0,5 70 0 16,-3-56 0-16,-1-2-128 0,3 0-32 0,-1-1 0 0,1-2 0 15,-1-1 0 1,2 1-400-16,-1-1-80 0,1-1 0 0,1-1-19200 0</inkml:trace>
  <inkml:trace contextRef="#ctx0" brushRef="#br0" timeOffset="96080.38">12460 16826 35935 0,'3'-8'1600'0,"-2"4"320"0,1 1-1536 0,-1 0-384 0,-1 2 0 0,0 1 0 0,1 0 1216 0,-1 2 192 15,2 1 16-15,-1 4 16 0,1 3-832 0,-2 3-160 16,1 2-48-16,-1-15 0 0,0 0-160 16,0 0-48-16,4 70 0 0,1-53 0 0,-5-17-192 0,0 0 128 15,0 0-128-15,0 0 0 0,33 73 0 0,-23-67 0 16,0-2 0-16,2-3 0 0,-1-1 144 0,0-2-144 16,2-1 128-16,0-3-128 0,-1 0 160 0,0 1-160 15,-1-2 192-15,0 0-192 0,-1 1 0 0,0-1 0 16,-2 1 0-16,1-1 0 0,-2 0 0 0,0 0-224 0,0 0 16 0,-1-1 0 15,1 0-64-15,-2 0-16 0,3-2 0 0,-3 2 0 16,1-1 288-16,-1-1-160 0,1 2 160 0,1-1-128 16,-1 1 128-16,1-1 0 0,0 4 0 0,1-4 0 15,2-1 0-15,2 2 128 16,-1-1-128-16,0 2 176 0,1 2-176 0,-1-1 0 0,2 3 144 0,-4 2-144 16,1 4 192-16,-3-1-48 0,0 3 0 0,-1 0 0 15,1 5-144-15,-7-10 0 0,0 0 144 0,0 0-144 16,0 0 144-16,28 69-144 0,-28-69 192 0,0 0-192 15,0 0 160-15,0 0-160 0,0 0 128 0,17 68-128 0,-14-62 256 0,-1-2-16 16,-2-1-16-16,1-2 0 0,0-1 96 0,-1 0 32 16,0 0 0-16,0 0 0 0,2-1-32 0,-2-2 0 15,0 0 0-15,0 0 0 0,0-1-48 16,-2 0-16-16,4 1 0 0,-2-2 0 0,0 0-64 0,0 0-32 16,0-2 0-16,1 0 0 0,2 1-160 0,0-3 160 15,3 2-160-15,-1-3 160 0,1-1-160 0,1 0 0 16,1-2 144-16,2-1-144 0,2-2 0 0,0-1 0 15,1 2 0-15,1 1 0 0,0 3 0 0,-1 1-192 0,0 1 32 16,-2 3 0-16,0 1-32 0,1 2 0 0,-1 2 0 0,0 2 0 16,0 2 48-16,1 1 0 0,-1 2 0 0,-1 2 0 15,-10-8-16-15,0 0 0 0,0 0 0 0,0 0 0 16,42 60 32-16,-39-48 0 0,-3-12 0 0,0 0 0 16,0 0 128-16,27 78-128 0,-27-78 128 0,0 0-128 15,20 72-32-15,-20-72 0 16,0 0 0-16,0 0 0 15,32 76-256-15,-32-76-48 0,0 0-16 0,0 0 0 0,36 65-528 0,-36-65-96 0,0 0-32 0,0 0-17104 16</inkml:trace>
  <inkml:trace contextRef="#ctx0" brushRef="#br0" timeOffset="96526.57">13745 16955 19343 0,'0'-6'1728'0,"-1"-4"-1392"0,1 5-336 0,-1 0 0 0,-2 3 2560 0,1 0 448 0,-2-6 96 0,-4-9 16 16,-1-2-144-16,-1 0-32 15,-4-4 0-15,-3 0 0 0,0 2-1840 0,0 3-368 0,-1 2-80 0,0 4-16 16,-1 2-256-16,1 1-64 0,2 4-16 0,1 2 0 16,1 3-176-16,-2 4-128 0,2 2 192 0,1 4-192 15,1 1 0-15,0 0 0 0,4 0 0 0,-1 2 0 16,2 6 0-16,0 2 0 0,7-21 0 0,-8 51 0 15,8-51 0-15,-5 52-144 0,5-52 144 0,0 0-192 16,15 65-128-16,-15-65-48 0,0 0 0 0,0 0 0 16,0 0 160-16,58 51 16 0,-44-50 16 0,0 1 0 0,0-4 176 0,-1-1 0 15,-1-1 0-15,1-2 0 0,0 1 0 0,-1-1 0 16,0-1 160-16,-1-3-160 0,0 2 256 0,-1-2-32 16,-1 0-16-16,-1-1 0 0,-2 1 128 0,0-2 32 15,-1 3 0-15,-2-1 0 0,0 1 160 0,0 1 48 16,-2 1 0-16,0 1 0 0,1 3-224 0,-2 0-32 15,1 2-16-15,-1 1 0 0,2 3-48 0,-1 1-16 16,1 3 0-16,-1 2 0 0,2 2-240 0,0 2 0 16,-3-13 0-16,0 0 0 0,0 0 0 0,0 0 0 15,26 69 0-15,-26-69 0 0,0 0 0 0,0 0-192 0,0 0 192 0,0 0-160 16,53 48-64-16,-42-47-16 0,0 1 0 0,1-4 0 16,0 2-32-16,-2-1-16 0,0-1 0 0,-1 1 0 31,-1 1-528-31,-1-3-96 0,2 2-32 0,3-2-18832 0</inkml:trace>
  <inkml:trace contextRef="#ctx0" brushRef="#br0" timeOffset="96954.18">14066 16850 23951 0,'2'-12'1056'15,"-1"5"224"-15,0-1-1024 0,1 3-256 0,-1 2 0 0,-1 0 0 0,2 2 2368 0,-1-2 432 0,2-3 80 0,1 2 0 0,2 1-896 0,-2 3-176 16,-1 2-32-16,1 2-16 0,0 2-1184 0,2 3-256 15,-6-9-32-15,0 0-16 0,0 0-144 0,20 70-128 16,-20-70 144-16,0 0-144 0,0 0 128 0,15 76-128 16,-15-76 0-16,0 0 0 0,0 0 144 0,0 0-144 15,0 0 128-15,0 0-128 16,0 0 304-16,0 0-32 0,0 0 0 0,0 0 0 0,0 0 48 0,0 0 16 0,0 0 0 0,0 0 0 16,0 0-128-16,0 0-16 0,0 0-16 0,0 0 0 15,0 0-176-15,-5 15 192 0,3-22-192 0,1-1 192 16,-1-2-16-16,1 2 0 0,1-2 0 0,0-2 0 15,0 0 16-15,1-7 0 0,4 0 0 0,0-3 0 16,1 1-48-16,1 0 0 0,1 1 0 0,1 2 0 16,1 2-144-16,0 4 0 0,1 0 0 0,-1 4 128 15,1 4-128-15,2-1 0 0,-2 4 0 0,2 2 0 16,2 2 0-16,1 3-176 0,-1 2 176 0,-15-8-128 16,0 0-32-16,0 0 0 0,50 53 0 0,-50-53 0 15,0 0 160-15,0 0-160 0,27 62 160 0,-27-62-160 0,0 0 160 0,0 0 0 16,34 75 0-16,-34-75 0 0,0 0 0 0,0 0 0 31,0 0 0-31,55 48-128 0,-40-41-256 0,-1-2-32 0,2 1-16 0,-2-3-12976 16,0 0-2592-16</inkml:trace>
  <inkml:trace contextRef="#ctx0" brushRef="#br0" timeOffset="97239.85">14606 16531 34095 0,'-3'-17'1504'0,"1"6"320"0,2 2-1456 0,-1 4-368 0,1 2 0 0,0 4 0 0,0-1 1664 0,-1 2 256 0,-1 2 48 0,1 3 16 15,1 6-1088-15,0-13-224 0,0 0-32 0,-2 69-16 16,2-69-112-16,0 72-32 0,0-72 0 0,3 86 0 16,-3-86-240-16,6 68-48 0,-6-68-16 0,15 69 0 15,-15-69-176-15,0 0 0 0,36 84 0 0,-36-84 0 16,0 0 0-16,39 53 0 0,-39-53 0 0,0 0 0 31,0 0 0-31,53 31 0 0,-42-28 0 0,0-3 0 16,-1-1-320-16,-1-2 0 0,-2-1 0 0,-2-3 0 15,0 0-352-15,-3-2-64 0,0-1-16 0,-2-1 0 16,-4 0-1744-16,-5-4-368 0</inkml:trace>
  <inkml:trace contextRef="#ctx0" brushRef="#br0" timeOffset="97414.82">14397 16732 28559 0,'-9'-7'1264'0,"6"4"272"16,-1 0-1232-16,3 2-304 0,1-1 0 0,1 1 0 0,2-1 2576 0,4 1 464 0,6-2 96 0,7-1 0 16,6-2-1280-16,4-1-272 0,0 0-48 0,-1-1-16 15,2 1-352-15,-1-1-64 0,1 0-16 0,0 2 0 16,3-1-608-16,-1 2-128 0,-2 0-32 0,-3 1 0 31,-4 1-608-31,-7-1-128 0,-3 3-32 0,-7-1 0 16,-3 4-768-16,-4-2-176 0,-5 1-16 0,-5 0-18880 0</inkml:trace>
  <inkml:trace contextRef="#ctx0" brushRef="#br0" timeOffset="97588.49">12230 16597 41471 0,'2'-25'1840'0,"6"9"368"0,1 4-1760 0,1 2-448 16,0 4 0-16,-8 5 0 16,3-3-560-16,11-5-192 0,11-2-32 0,-2-5-16 0</inkml:trace>
  <inkml:trace contextRef="#ctx0" brushRef="#br0" timeOffset="99875.93">4156 13997 23039 0,'3'-2'2048'0,"0"2"-1648"0,0 0-400 0,-2 2 0 0,1-1 1408 0,1 2 192 15,4 1 32-15,3 3 16 0,-10-7 448 0,0 0 80 16,57 59 32-16,-57-59 0 0,50 60-1024 0,-50-60-208 16,52 75-32-16,-52-75-16 0,50 77-496 0,-50-77-112 15,42 74 0-15,-42-74-16 0,41 75-160 0,-41-75-16 16,0 0-128-16,48 86 192 0,-48-86-192 0,45 69 144 16,-45-69-144-16,50 75 128 0,-50-75-128 0,43 69 160 15,-43-69-160-15,39 61 160 0,-39-61-160 0,0 0 0 0,55 69 144 0,-55-69-144 16,0 0 160-16,0 0-32 0,0 0-128 0,62 52 192 15,-58-49-48-15,-1-1-16 0,-3-2 0 0,-3-2 0 16,0-1 80-16,-2 1 16 0,-4-1 0 0,-2-1 0 16,-1-1-64-16,-2 1-16 0,0 0 0 0,-1 0 0 31,1-1-544-31,-2 1-112 0,2 0-32 0,1 1-18752 0</inkml:trace>
  <inkml:trace contextRef="#ctx0" brushRef="#br0" timeOffset="103250.93">4864 13868 11055 0,'-1'0'976'0,"-1"0"-784"0,4 1-192 0,-2 1 0 0,0-1 1232 0,-2 1 208 0,1-1 32 0,-2 3 16 16,-1 2 592-16,-2 2 112 0,1 2 32 0,-4 3 0 15,1 0-112-15,-1 1-32 0,1 0 0 0,-4 3 0 16,0 4-640-16,-5 3-128 0,-2 3-32 0,-2 3 0 16,-1 4-352-16,-4 4-80 0,-2 3-16 0,-2 3 0 15,2-1-400-15,0-3-96 0,2-2-16 0,2-4 0 16,-1 0-192-16,1-3-128 0,0 1 160 0,4-5-160 15,3-4 128-15,-1-1-128 0,1 2 0 0,1-1 0 16,2-3 160-16,3-3-160 0,2-3 160 0,4-3-160 16,-1-1 128-16,3-3-128 0,2 0 0 0,1-3 0 15,1 1 0-15,1-2 0 0,0-1 0 0,1 1 0 16,1 1-672-16,-1 1-176 0,2 2-48 16,-1 0-16608-16</inkml:trace>
  <inkml:trace contextRef="#ctx0" brushRef="#br0" timeOffset="106411.14">7804 15542 7295 0,'-7'3'640'0,"0"-2"-512"0,3 1-128 0,2-2 0 0,1 0 672 0,-2 0 96 0,-3 1 32 0,-2 1 16 0,-4 0 896 0,3 0 176 15,0-2 32-15,3-2 32 0,4 1 496 0,0-2 112 16,6-1 0-16,2-2 32 16,4-1-304-16,5-1-64 0,5-2-16 0,6 0 16 0,2-3-688 0,7 2-144 0,5-2-32 0,5-1 16 15,4 3-480-15,4-3-112 16,3 0-16-16,-1-2 16 0,2 2-464 0,-2-2-112 0,0 1-16 0,-3 1 16 15,-2 0-208-15,-1-1 0 0,-1 1 0 0,-4 2 0 16,-6 0 0-16,-1 4 0 0,-5-1 0 0,-5 2 0 16,-4 3 0-16,-6-2-128 0,-3 4 128 0,-4-3 0 15,-3 4-208-15,-3-2 80 0,-1 3 128 0,-3-1-192 16,0 1 0-16,-3-2 16 0,0 1 0 0,-4 1 16 16,-1 1-1024-16,-5 1-208 15,-3 2-32-15,-5 0-15584 0</inkml:trace>
  <inkml:trace contextRef="#ctx0" brushRef="#br0" timeOffset="106792.53">8079 15121 3679 0,'3'-3'0'0,"-1"2"144"0,0 1-144 0,1 1 208 0,-1-1-208 0,0 0 0 0,4 2 0 0,4 1 0 16,-10-3 1552-16,37 9 272 0,-37-9 48 0,60 10 16 16,-24-4 688-16,1-2 144 0,5 3 32 0,2 0 0 15,2-1-320-15,2 1-48 0,2-1-16 0,1-1 0 16,-6 1-576-16,-1-2-128 0,-3-1-32 0,-5 0 0 0,-2 0-544 0,-3-3-128 15,-1 1 0-15,-5-2-16 16,-2-1-240-16,-3-1-64 0,-6 2 0 0,-3-2 0 0,-2 2-192 0,-5-1-64 16,-1 1 0-16,-5 1 0 0,-2 1-80 0,-3 2-32 15,-4 3 0-15,-5 1 0 0,-5 3-16 0,-4 3-16 16,-5 4 0-16,-4 4 0 0,-1 3-112 0,-2 3-128 16,0 2 176-16,3 4-176 0,2-1 0 0,2-1 0 15,1-1 0-15,2 1-192 16,-2 2-352-16,3 3-64 0,0 5-16 0,1 4-11952 15,-2 3-2400-15</inkml:trace>
  <inkml:trace contextRef="#ctx0" brushRef="#br0" timeOffset="114372.47">20326 9674 9215 0,'0'-17'816'0,"-2"8"-656"0,2 2-160 0,2 1 0 16,-1 2 1056-16,-1 0 176 0,3 0 48 0,0-3 0 15,4-6 800-15,0-4 160 0,4-1 48 0,-1 1 0 16,1 0 64-16,-1 3 16 0,0 2 0 0,3 0 0 0,-2 0-576 0,-1 5-128 16,-3 2 0-16,-3 2-16 15,0 0-512-15,-1 3-112 0,0 4 0 0,0 3-16 0,0 4-400 0,-2 6-80 16,1 5-16-16,-2 3 0 0,0 6-128 0,0 4-16 15,0 5-16-15,0 0 0 0,1-2-16 0,0 0 0 16,1-1 0-16,-2-37 0 0,8 70-64 0,-8-70-16 16,12 68 0-16,-12-68 0 0,14 59-64 0,-14-59-32 15,11 51 0-15,-11-51 0 0,0 0 80 0,11 54 16 16,-11-54 0-16,0 0 0 0,0 0 0 0,5 44 16 16,-7-39 0-16,1 1 0 0,-1-2 32 0,-1-2 0 0,2-1 0 0,-2-1 0 15,2 0-48-15,-1-1 0 0,0-2 0 0,-1-1 0 16,1-1 48-16,0-2 0 0,0-1 0 0,1-2 0 15,1-1-48-15,0-2 0 0,3 0 0 0,-1-2 0 16,4-4-48-16,1 0-16 0,3-3 0 0,3-3 0 16,2-5-64-16,4-1-128 0,2 0 176 0,-1 0-176 15,1 3 128-15,-3-1-128 0,2 4 0 0,-3 0 0 16,0 1 0-16,-3 1 0 0,0 3 0 0,-3 2 0 16,1 2 192-16,-4 4-192 0,2 2 192 0,-2 1-192 15,0 4 192-15,0-1-64 0,0 2 0 0,1 1-128 0,-2 3 144 0,0-2-144 16,3 4 0-16,1-1 144 0,2 1-144 0,1-1 0 15,2-1 0-15,-1 0 0 0,4 0 0 0,-3-1 0 16,4-1 0-16,0-1 0 0,1-1-144 0,0 0-16 16,-1 1 0-16,-1-1 0 15,-1 1-576-15,-1 0-112 0,0 2-32 0,-4-1 0 16,-4 2-656-16,-2 2-128 0,-4-1-16 0,0 2-18928 0</inkml:trace>
  <inkml:trace contextRef="#ctx0" brushRef="#br0" timeOffset="114944.39">21288 9953 17503 0,'2'2'1552'0,"1"-2"-1232"0,1 0-320 0,-1 0 0 0,1 0 2160 0,2-2 368 0,3-1 80 0,5-1 16 15,6-1 832-15,-1-5 192 0,0-2 16 0,-2-2 16 16,-3 0-2208-16,-2 0-448 0,1-2-96 0,-4 1-16 15,-1 1-208-15,-4 0-32 0,-1 0-16 0,-1-1 0 16,-4 3-176-16,-1 0-32 0,-1 0-16 0,-3-1 0 0,-1-1-160 0,-1 0-16 16,-1-2-16-16,-1 1 0 0,-2 2-80 0,0 2-16 15,-1 1 0-15,0 1 0 0,-1 2 48 0,-2 4 0 16,-2 2 0-16,2 4 0 0,0 4-192 0,-2 1 0 16,-1 5 144-16,-1 0-144 0,2 2 0 0,-2 4 0 15,1 3 0-15,1 2-128 0,2 0-48 0,1 3 0 16,2 1 0-16,4-2 0 0,4-4-144 0,2 4-16 15,3-1-16-15,1-25 0 0,10 51 112 0,-10-51 32 0,0 0 0 0,31 61 0 32,-31-61 208-32,0 0 0 0,0 0 0 0,58 39-144 0,-58-39 144 0,0 0 0 0,52-2 160 0,-35-4-160 15,-2 0 384-15,1-2-32 0,2-3 0 0,-2-1 0 16,1-1 96-16,-3-1 0 0,-1 0 16 0,-2 0 0 16,-1 0-48-16,-4 0-16 0,-1 3 0 0,-2-2 0 15,0 3-48-15,-2 0-16 0,-1 2 0 0,-1-1 0 16,1 3-128-16,-3 2-16 0,2 1-16 0,-1 1 0 15,2 2-176-15,-1 1 192 0,1 2-192 0,1 1 192 16,-1 5-192-16,0 0 0 0,2 1 0 0,-1 3 0 31,-1-13 0-31,0 0 0 0,10 54-128 0,-10-54 128 0,0 0 0 0,0 0-144 16,24 66 144-16,-24-66 0 0,0 0-224 0,0 0 64 16,0 0 16-16,44 58 0 0,-44-58-96 0,0 0-16 15,0 0 0-15,0 0 0 16,0 0-480-16,58 20-96 0,-48-20-32 0,-2-2 0 15,-2 0-352-15,1-1-80 0,0 0-16 0,0-1 0 16,0-1-1072-16,-1 0-224 0</inkml:trace>
  <inkml:trace contextRef="#ctx0" brushRef="#br0" timeOffset="115421.12">21676 9686 17503 0,'8'-27'768'0,"-2"16"176"0,1 1-752 0,-3 2-192 0,-1 2 0 0,0 3 0 0,1 2 2560 0,3-3 496 0,5-1 80 0,0 1 32 15,3 3-96-15,-15 1-32 0,0 0 0 0,0 0 0 16,63 42-1824-16,-63-42-352 0,0 0-80 0,27 71-16 16,-27-71-288-16,6 59-64 0,-6-59-16 0,-3 61 0 15,3-61-80-15,-3 51-32 0,-1-26 0 0,4-25 0 16,0 0-112-16,-2 55-32 0,2-55 0 0,0 0 0 16,0 0 64-16,0 0 16 0,0 0 0 0,-1 44 0 0,1-44 32 0,-2-1 16 15,1-2 0-15,-3-3 0 0,-2-1 144 0,1-3 32 16,-1-1 0-16,2-2 0 0,-2 2-128 0,2-3 0 15,-1-2-16-15,3-1 0 0,2-1-64 0,0-3-16 16,0-2 0-16,1 0 0 0,0-1-96 0,1-1 0 16,1-2-128-16,1-2 192 0,3-1-192 0,3-1 0 15,0 3 0-15,1 2 0 0,2 5 0 0,-2 4 0 0,-1 6 0 16,0 2-160-16,-2 6 160 0,1 3-192 0,-9 0 192 0,0 0-192 16,0 0 192-16,0 0-128 0,46 70 128 0,-46-70-128 15,0 0 128-15,26 84 0 0,-26-84-144 16,11 60 144-16,-11-60 0 0,17 69 0 0,-17-69 0 0,20 65 0 15,-20-65 0-15,0 0 0 0,30 79 176 0,-30-79-176 16,0 0 336-16,0 0-16 0,24 64-16 0,-24-64 0 16,0 0 80-16,0 0 32 0,0 0 0 0,0 0 0 15,0 0-160-15,0 0-48 0,0 0 0 0,0 0 0 16,0 0-208-16,0 0 0 0,0 0 128 0,0 0-128 0,0 0 0 16,0 0 0-16,0 0 0 0,0 0 0 31,0 0-480-31,0 0-144 0,0 0-16 0,9-5-16 0,-11-6-784 15,0 0-160-15,-1-1-16 0,1 3-19760 0</inkml:trace>
  <inkml:trace contextRef="#ctx0" brushRef="#br0" timeOffset="115867.99">22309 9415 29487 0,'4'-4'1296'0,"-1"2"288"0,0 1-1264 0,-2 0-320 0,1 1 0 15,-1 1 0-15,2 0 1936 0,0 5 336 0,2 2 64 0,-5-8 16 0,0 0-880 0,26 61-192 16,-26-61-16-16,15 64-16 0,-15-64-480 0,13 85-112 16,-9-37-16-16,-1 4 0 0,-3-1-144 0,0-2-48 31,-1-2 0-31,1-5 0 0,0-42-192 0,0 71-64 15,0-71 0-15,0 54 0 0,0-54 128 0,0 45 32 16,0-45 0-16,0 0 0 0,-3 52-224 0,1-41-128 0,0-1 160 16,-1-3-160-16,1 0 0 0,-1-2 0 0,2-3-176 0,0-2 176 31,-1 0-704-31,2-1 0 0,0-3-16 0,3-3 0 16,1-3-448-16,1-2-96 0,2-2-16 0,0-1-17712 0</inkml:trace>
  <inkml:trace contextRef="#ctx0" brushRef="#br0" timeOffset="116214.67">22758 9418 29487 0,'3'-10'1296'0,"-3"7"288"0,0 0-1264 0,0 2-320 15,0 1 0-15,-2 1 0 0,1 2 1808 0,-3 3 304 16,-5 5 64-16,-5 7 16 0,-6 8-624 0,-4 2-128 16,-1 5-32-16,-6 2 0 0,-6 2-784 0,0-2-176 15,5-3-16-15,4-2-16 0,2-4-80 0,4-4-16 16,6-5 0-16,5-3 0 0,4-2-16 0,1-4-16 15,3-1 0-15,3-1 0 0,3-3-128 0,1-2-32 16,3-1 0-16,3-1 0 0,3 2 32 0,4-1 0 16,3 0 0-16,1 0 0 0,0 0 0 0,-21 0 0 15,45 4 0-15,-45-4 0 0,46 9 16 0,-24-5 0 16,-22-4 0-16,0 0 0 0,68 27 96 0,-68-27 32 0,0 0 0 0,0 0 0 16,66 44 144-16,-66-44 48 0,0 0 0 0,54 58 0 15,-54-58 0-15,0 0 0 0,58 70 0 0,-58-70 0 16,0 0-128-16,48 52-32 0,-48-52 0 0,0 0 0 15,0 0-336-15,0 0 128 0,59 44-128 0,-50-40 0 16,-9-4-784-16,0 0-240 0,0 0-32 16,0 0-14416-16,0 0-2880 0</inkml:trace>
  <inkml:trace contextRef="#ctx0" brushRef="#br0" timeOffset="116802.11">24476 9343 19343 0,'7'-4'1728'0,"-1"-1"-1392"0,-1 3-336 0,-3 2 0 0,-1 0 1744 0,-1 0 288 15,3-2 48-15,0-1 16 0,0 1 976 0,-2 2 208 16,-1 0 48-16,-1 2 0 0,-7 5-1904 0,-4 6-368 15,-11 7-80-15,-7 5-16 0,-5 6-368 0,-4 2-80 16,-1 2 0-16,2 1-16 0,5 0-112 0,1-2-32 16,1-1 0-16,1-6 0 15,8-6-160-15,0-3-48 0,4-2 0 0,2-2 0 16,2 1 32-16,0-2 0 0,3 0 0 0,1-3 0 0,3 0 80 0,1-5 32 16,2-1 0-16,3-1 0 0,4 2-96 0,5-4 0 0,2 2-16 0,4 0 0 15,4-2-48-15,-1 0 0 0,-1-1 0 0,2 3 0 16,-18-3 64-16,57 9 0 0,-57-9 0 0,56 12 0 15,-56-12 0-15,51 16 16 0,-51-16 0 0,0 0 0 16,71 30-16-16,-71-30-16 16,0 0 0-16,76 35 0 0,-76-35-16 0,0 0 0 0,71 35 0 0,-71-35 0 15,0 0-160-15,63 30 160 0,-63-30-160 0,0 0 160 16,0 0-160-16,58 28 128 0,-48-25-128 0,-3 0 128 31,-1-3-128-31,-2 0 0 0,-1-2 0 0,-2 1 0 16,1-2-768-16,-1-1-64 0,0 0-32 0,1-2 0 15,-1 2-608-15,-1 0-112 0</inkml:trace>
  <inkml:trace contextRef="#ctx0" brushRef="#br0" timeOffset="117848.45">25718 9787 13823 0,'4'-12'1216'0,"-1"4"-960"0,-1 1-256 0,0 1 0 0,1 2 5312 0,-2 0 1024 0,1-3 208 0,0-3 48 0,1-7-3904 0,1-7-784 15,1-3-160-15,-4-3-16 0,-1 2-912 0,-3 0-176 16,-1-1-48-16,-2 1 0 0,-2 1-272 0,-2 3-48 16,-3 2-16-16,-2-1 0 0,-5 0-48 0,-3 4-16 15,1 2 0-15,-1 5 0 16,-4 4-64-16,-1 5 0 0,-2 3-128 0,-2 7 192 0,-1 5-192 0,1 3 0 16,4 2 128-16,1 7-128 0,1 4 0 0,4 6 0 15,3 3 0-15,4 2 0 0,5 5 0 0,4 3 0 16,5-3 0-16,1 4-160 0,1 0 0 0,-1-48 0 0,16 96 0 15,-16-96 0-15,21 72-32 0,-21-72 0 0,21 68 0 0,-21-68 0 16,19 66 192-16,-19-66 0 0,15 61 0 0,-15-61 0 16,0 0 0-16,28 68 0 0,-28-68 0 0,0 0 0 15,0 0 0-15,16 58 128 0,-19-50-128 0,2-2 0 16,1-3 224-16,0-2-32 0,3-1 0 0,-1-4 0 16,3 1 160-16,-3-4 32 0,0-3 0 0,-5-1 0 15,-4-2 0-15,1-3 16 0,2 4 0 0,-2-5 0 16,-3 0-112-16,0-3-32 0,2 0 0 0,-1 2 0 15,0 1-48-15,3-3-16 0,2-1 0 0,-1-3 0 0,2-2-32 16,1 4-16-16,1-1 0 0,1 5 0 0,2 2-144 0,3 4 0 16,-1 2 144-16,0 3-144 0,-1 4 0 0,2-1 0 15,6 4 0-15,-2 2 128 0,-3 1-128 0,-7-3 0 16,0 0 0-16,0 0 0 0,0 0 0 0,64 27 0 16,-64-27 0-16,0 0 0 0,0 0 0 0,62 20 0 15,-62-20 0-15,41 3-128 0,-18-5 128 0,-4 1 0 16,-3-2 0-16,-1 0 0 0,2-1 0 0,2-2 0 15,2 1 0-15,2-4 0 0,-2 2 0 0,-2-1 0 16,1-1 0-16,-3 1 128 0,-1 1-128 0,-1 0 144 0,-1 0-144 16,-2-1 160-16,-2 1-160 0,-1-1 0 0,0 1 144 0,-2 1-144 15,-1 1 144-15,-2-1-144 0,3 0 192 0,-1 1-192 16,-2 0 240-16,-1 3-64 0,-2 0-16 0,-1 1 0 16,-3 1-160-16,2 1 160 0,2-1-160 0,-1 0 160 15,2 3-160-15,-2 0 0 0,0 1 0 0,0 3 0 16,0 2 0-16,1 0 0 0,-1-9 0 0,0 0 0 15,0 0-208-15,7 57 16 0,-7-57 16 0,0 0 0 16,0 0-80-16,27 58 0 0,-27-58-16 0,0 0 0 16,0 0 112-16,0 0 32 0,52 39 0 0,-52-39 0 0,0 0 128 0,40 2-160 31,-26-4 160-31,-1-2-160 0,-1 0 160 0,1 0 0 0,-2-3 0 0,2 0 0 0,-2-3 0 0,1 1 128 16,-2 1-128-16,-3 1 128 0,0-2 112 0,-2-1 16 15,1-1 16-15,-2-2 0 0,-1-1 96 0,0 0 16 16,-3 0 0-16,0 0 0 0,0 1-64 0,0 0 0 15,0 1 0-15,-1 2 0 0,-1 1-64 0,1 2-32 16,1 2 0-16,-2 2 0 0,2 1-224 0,0 4 0 16,-1 1 0-16,1 1 0 0,1 3 0 0,-1 3 0 15,0 1 0-15,2 2 0 0,1-5-160 0,-2 1 160 16,2 1-128-16,0-2 128 0,1-1 0 0,0 3-128 16,3 3 128-16,-7-13 0 0,0 0 0 0,0 0 0 0,52 52 0 0,-52-52 0 15,0 0 0-15,60 25 0 0,-60-25 0 0,42 9-128 31,-21-8-288-31,0-1-48 0,2-1-16 0,-3-2 0 16,0 0-608-16,-5 0-128 0,-1 1-32 0,0-3 0 16,-2 3-304-16,0-3-64 0,3 0-16 0,-1-2-18784 0</inkml:trace>
  <inkml:trace contextRef="#ctx0" brushRef="#br0" timeOffset="118103.15">26682 9197 39615 0,'-9'-14'1760'0,"4"9"352"0,1 0-1680 0,1 3-432 0,2 0 0 0,-1 1 0 0,2 2 704 0,-1 1 64 16,0 3 16-16,-2 2 0 0,3-7-160 0,0 0-48 15,-5 55 0-15,5-55 0 0,-2 63 16 0,2-63 0 16,-3 83 0-16,3-83 0 0,-3 100-128 0,2-47-16 16,1-53-16-16,0 100 0 0,0-100-80 0,4 83-16 15,-4-83 0-15,11 71 0 0,-11-71-112 0,0 0-32 16,23 72 0-16,-23-72 0 0,0 0-192 0,0 0 176 15,45 61-176-15,-45-61 160 0,0 0-160 0,0 0-224 0,0 0 48 0,56 34 16 32,-43-32-816-32,1 0-176 0,-1-1-16 0,-2-2-16 15,-1-1-224-15,0-2-64 0,-1 0 0 0,-1-3-17296 0</inkml:trace>
  <inkml:trace contextRef="#ctx0" brushRef="#br0" timeOffset="118355.4">26954 9333 10127 0,'1'-17'896'0,"0"3"-704"16,2 6-192-16,-1 5 0 0,-1 4 4080 0,1-7 784 15,2-6 144-15,3-9 48 0,0-3-1088 0,0 2-192 16,-1 5-64-16,-4 9 0 0,0 6-2160 0,-2 8-432 16,0 5-96-16,-2 8 0 0,0 3-256 0,2-22-32 15,-6 67-16-15,3-23 0 16,-1 1-96-16,2 4-32 0,1 4 0 0,4-1 0 0,-3-52-80 0,13 96-32 16,-13-96 0-16,19 79 0 0,-19-79 160 0,26 65 16 15,-26-65 16-15,0 0 0 0,41 71-224 0,-41-71-64 16,0 0 0-16,0 0 0 0,53 56-192 0,-53-56-64 0,0 0 0 15,0 0 0-15,57 26-128 0,-43-24 0 16,0-2 0-16,0-1 0 16,2 0-784-16,-1-2-144 0,0 0-32 0,-4 0 0 15,-1-1-816-15,-5 1-160 0,0-3-48 0,-4 4-19376 0</inkml:trace>
  <inkml:trace contextRef="#ctx0" brushRef="#br0" timeOffset="119115.46">21891 11182 23039 0,'8'-2'2048'0,"-4"-3"-1648"0,-4 2-400 0,-1 1 0 0,0 0 2032 0,-1-2 320 0,2-2 64 0,0-2 16 0,0 1 112 0,-1 4 16 15,-1 7 16-15,0 8 0 0,-1 7-1568 0,-2 10-320 16,5-29-64-16,-4 80-16 0,4-29-128 0,0 4-32 31,2 4 0-31,2 1 0 0,2-5-96 0,1-2-32 0,-2 4 0 0,2-5 0 0,0-1-176 0,-7-51-144 16,17 79 192-16,-17-79-192 0,14 55 192 0,-14-55-192 15,0 0 192-15,0 0-192 0,16 63 368 0,-15-56-48 16,1-2 0-16,-1-2 0 0,-1-2-48 0,-1-2-16 16,1 0 0-16,-3-4 0 0,0-2 0 0,-1-3 0 0,0-1 0 0,-1-3 0 15,0-2-48-15,-1 0-16 16,1-1 0-16,-4 0 0 0,-1 0-48 0,0-2-16 0,-2 1 0 0,-3 1 0 15,1-1-128-15,-3-1 0 0,-2 2 0 0,-4 3 0 16,-1 3 0-16,0 4 0 0,-1 4 0 0,3 3 0 31,4 1-160-31,-2 5 160 0,-4 7-208 0,-3 5 80 16,2 3-96-16,2 5-16 0,8 2 0 0,5 0 0 16,6-1 48-16,4-27 0 0,0 0 0 0,19 71 0 15,-19-71 64-15,0 0 128 0,55 48-208 0,-55-48 80 16,56 18 128-16,-56-18 0 0,65 9 128 0,-65-9-128 0,63 1 416 15,-33-4 16-15,-1-1 0 0,1-2 0 0,-2 1-48 0,-1-4-16 16,-3 2 0-16,0-1 0 0,0 1-368 0,0-2 128 16,2 1-128-16,-2-1 0 15,0 3-624-15,-4 1-192 0,-1 1-32 0,-3-1-16 16,-2 4-544-16,-3 0-128 0,-1-1 0 0,-4 2-18480 16</inkml:trace>
  <inkml:trace contextRef="#ctx0" brushRef="#br0" timeOffset="119432.39">22283 11958 24879 0,'12'-4'1088'0,"-5"1"256"0,1-1-1088 0,-1 1-256 0,-1 0 0 0,0 0 0 0,-1-1 2688 0,4-2 496 0,8-4 80 0,4-4 32 16,4-1-1152-16,-1-1-224 15,-1 1-64-15,-3-1 0 0,-3 2-752 0,-3 0-144 16,-3 0-48-16,-2 0 0 0,-2 1-304 0,-5-3-64 0,-2 1-16 0,-1-1 0 16,-2-2-112-16,-4 1-32 0,-3-1 0 0,0-1 0 15,-1 2-128-15,-2 3-48 0,-1 1 0 0,-3 5 0 16,0 2-48-16,-1 5-16 0,-3 2 0 0,1 5 0 15,3 2-16-15,0 5 0 0,2 6 0 0,0 0 0 16,6 4-128-16,2 2 0 0,1 6 0 0,6-31 0 0,1 67 0 0,-1-67 0 16,16 66 0-16,-16-66 0 0,29 58-288 0,-29-58 64 15,0 0 16-15,58 57 0 0,-58-57 64 0,0 0 16 16,65 29 0-16,-65-29 0 0,0 0-32 0,71 9 0 16,-48-12 0-16,-1-1 0 15,2-2-352-15,0-1-80 0,-3-1-16 0,1-1 0 16,-4 1-288-16,-1-2-64 0,-2 0-16 0,-2-2 0 15,-2 0-416-15,-3-2-80 0,-3-2 0 0,-1-4-10688 16,-1-5-2144-16</inkml:trace>
  <inkml:trace contextRef="#ctx0" brushRef="#br0" timeOffset="119686.26">22723 11483 14735 0,'-14'-103'640'0,"9"75"160"0,4 17-640 0,0 6-160 0,1 3 0 0,-2-8 0 16,-1-9 3904-16,1-5 736 0,-1-4 160 0,0 1 16 16,-1 3-1312-16,2 6-272 0,1 6-48 0,-1 7-16 15,2 8-1552-15,2 4-304 0,1 8-64 0,-3-15-16 16,0 0-448-16,18 82-80 0,-18-82-32 0,24 84 0 15,-24-84-64-15,18 66-16 0,-15-49 0 0,1 0 0 16,-4-17-208-16,0 0-32 0,16 69-16 0,-16-69 0 16,18 95 16-16,-5-35 0 0,0 3 0 0,-1-4 0 15,-12-59-80-15,23 95-16 0,-23-95 0 0,17 66 0 16,-17-66-96-16,0 0-32 0,24 58 0 0,-24-58 0 0,0 0-128 0,0 0 0 16,0 0 0-16,0 0 0 0,0 0 0 0,58 40-272 15,-48-43 64-15,-2-2 16 16,-2 1-832-16,-2 0-144 0,0-3-48 0,-2 0 0 15,-1 0-272-15,-4-5-64 0,-2 0-16 0,-6-2-19680 16</inkml:trace>
  <inkml:trace contextRef="#ctx0" brushRef="#br0" timeOffset="119877.47">22473 11637 27647 0,'-2'-10'2448'0,"2"5"-1952"0,2 2-496 0,1 0 0 15,1 0 3056-15,0 2 512 0,2-1 96 0,6 0 32 16,8-1-1984-16,8-3-400 0,4 2-80 0,3 0-16 15,7-1 128-15,1 1 32 16,-2 0 0-16,0 3 0 0,-2-1-480 0,-2 1-80 0,-5 1-32 0,-2 0 0 16,-6 3-496-16,-4-2-96 0,-5 0-32 0,-2 2 0 15,-2 0-480 1,-2 0-112-16,-2 1-16 0,-3 2 0 0,-1-1-1152 16,-3 2-256-16,-3 0-32 0,-3 2-19360 0</inkml:trace>
  <inkml:trace contextRef="#ctx0" brushRef="#br0" timeOffset="120338.36">23796 11132 33167 0,'-2'-9'1472'0,"-1"5"304"0,-2-2-1424 0,3 3-352 0,2 3 0 0,-2 0 0 0,-2 2 1328 0,-6 2 192 16,-4 4 32-16,-9 7 16 0,-5 6-368 0,-4 6-80 15,-4 5-16-15,0 6 0 0,0 3-448 0,17-20-80 16,7-6-32-16,0 0 0 0,-1 5-272 0,-1 2-48 16,0 7-16-16,-1 3 0 0,3 4-208 0,0 0 176 15,4 2-176-15,1 8 160 0,3 7 48 0,1 5 16 16,3 0 0-16,0-58 0 0,11 95-16 0,-11-95 0 0,20 68 0 15,-20-68 0-15,0 0-208 0,39 58 0 16,-39-58 0-16,0 0-160 16,0 0-624-16,63 31-128 0,-48-29-32 0,2 0-19056 0</inkml:trace>
  <inkml:trace contextRef="#ctx0" brushRef="#br0" timeOffset="120591.98">23970 11247 41471 0,'-1'-1'3680'0,"1"0"-2944"16,1 1-592-16,-1 1-144 0,2 2 464 0,-2 1 64 15,0 0 16-15,0 5 0 0,-2 5-112 0,-1 4-32 16,0 6 0-16,-2 6 0 0,-1 0 176 0,-2 3 16 16,-1 7 16-16,-1 5 0 15,-2 0-320-15,0 2-64 0,1 1-16 0,0-1 0 0,1-3-208 0,1-6 0 16,5-3 128-16,-2-4-128 0,4-8 0 0,0-5 0 15,2-4 128-15,2-4-128 0,-2-1 0 0,1-4 0 16,0-1-192-16,2-2 192 16,2-2-880-16,-3-2-64 0,4 0-16 0,-2-3-12592 15,2-2-2512-15</inkml:trace>
  <inkml:trace contextRef="#ctx0" brushRef="#br0" timeOffset="120861.87">23938 11249 38703 0,'-2'-3'3440'0,"2"2"-2752"16,2 1-560-16,0 1-128 0,1 0 656 0,0 1 112 16,1 1 0-16,2 1 16 0,-6-4-80 0,0 0-32 15,0 0 0-15,59 54 0 0,-59-54 80 0,0 0 16 16,68 79 0-16,-68-79 0 0,47 66-144 0,-47-66-32 16,45 72 0-16,-45-72 0 0,42 71-128 0,-42-71-16 15,37 62-16-15,-37-62 0 0,0 0-240 0,50 73-32 16,-50-73-16-16,0 0 0 0,28 64-144 0,-28-64 0 15,0 0 0-15,0 0 0 16,29 61 0-16,-29-61-224 0,0 0 32 0,0 0 0 16,0 0-832-16,0 0-144 0,0 0-48 0,0 0 0 15,0 0-288-15,0 0-64 0</inkml:trace>
  <inkml:trace contextRef="#ctx0" brushRef="#br0" timeOffset="121020.93">23818 11678 37775 0,'-5'-7'1664'0,"5"4"368"0,2-2-1632 0,2 2-400 0,0 1 0 0,2 1 0 16,1-2 816-16,6 0 80 0,8-2 0 0,9-2 16 16,9 0 80-16,6-2 16 0,3 2 0 0,0 0 0 15,0 3-208-15,-2 1-32 0,-5 0-16 0,-8 2 0 32,-6 1-752-32,-4-2 0 0,-3 4 0 0,-6-2 0 15,-3 1-912-15,-1 1-176 0</inkml:trace>
  <inkml:trace contextRef="#ctx0" brushRef="#br0" timeOffset="121275.72">24402 11037 25791 0,'-2'-13'2304'0,"3"7"-1856"0,2 4-448 0,1 0 0 16,0 2 3440-16,2 2 592 0,2 0 112 0,8 4 16 15,-16-6-3168-15,0 0-640 0,88 52-128 0,-88-52-32 16,69 65 432-16,-69-65 80 0,65 87 0 0,-65-87 16 16,48 108-160-16,-33-47-48 0,-5 1 0 0,-4-2 0 15,-6-2-320-15,0-6-192 0,0-8 192 0,-2-3-192 16,2-41 128-16,-2 74-128 0,2-74 0 0,-2 56 0 0,2-56 144 0,0 0-144 16,-1 56 0-16,1-45 144 0,0-1-304 0,0-4-64 15,0 0-16-15,-2-2-13424 16,2-3-2688-16</inkml:trace>
  <inkml:trace contextRef="#ctx0" brushRef="#br0" timeOffset="121657.48">25486 11606 41471 0,'-4'-5'1840'0,"4"2"368"0,0 0-1760 0,2 1-448 0,3 1 0 0,0 0 0 0,2-1 224 0,6-1-32 16,4-2-16-16,6 1 0 0,8-4 576 0,10 1 112 16,10 0 32-16,5 0 0 0,2 0-224 0,0 2-32 15,-3 0-16-15,-7 2 0 0,-10 1-368 0,-7 0-80 16,-10 2-16-16,-1 0 0 16,-1 0-368-16,-5 3-80 0,-4 0-16 0,-5 0 0 15,-2 1-912-15,-6 2-192 0</inkml:trace>
  <inkml:trace contextRef="#ctx0" brushRef="#br0" timeOffset="121831.76">25623 11812 35007 0,'8'2'3120'0,"4"-1"-2496"0,-1-1-496 0,-3 0-128 16,1 0 1264-16,6-1 224 0,15 1 48 0,17-3 16 15,14 0-528-15,8-2-128 0,-1-2 0 0,-9-1-16 16,-17 3-480-16,-2-2-80 0,-1 0-32 0,0-2 0 15,-1 1-288-15,-6-1-224 16,-4 2 32-16,-2-1 16 0,-6-1-816 0,-3 1-160 0</inkml:trace>
  <inkml:trace contextRef="#ctx0" brushRef="#br0" timeOffset="122164.43">26401 11293 35935 0,'-11'-7'1600'0,"7"5"320"0,0 1-1536 0,-1-1-384 15,4 1 0-15,-2 1 0 0,2 3 1216 0,-2 0 192 0,-3 1 16 0,-2 4 16 16,-1 5-288-16,-2 2-64 0,1 4-16 0,0 2 0 16,2 3-64-16,-1 3-16 15,4 4 0-15,0 1 0 0,2 2-416 0,3-34-96 0,5 72-16 0,-5-72 0 16,19 75-288-16,-19-75-176 0,41 77 192 0,-41-77-192 16,57 66 256-16,-57-66-64 0,71 49-16 0,-71-49 0 15,76 33 96-15,-76-33 32 0,72 17 0 0,-35-14 0 16,-2-5-32-16,2-2 0 0,-2-2 0 0,-1-1 0 15,-3-1-16-15,-3-3 0 0,-1-2 0 0,-3-3 0 16,-4-1 128-16,-3-2 0 0,-2-3 16 0,-5-2 0 0,-6-5 432 16,-5-7 64-16,-5-5 32 0,-3-2 0 0,-4 0-736 0,-3-2-144 15,-4 1-48-15,6 13 0 0,3 9 0 0,-4-5 0 16,-8-6 0-16,-14-9 0 0,-12-9 0 0,-16-6 0 16,-9 2 0-16,-6 6 0 0,-1 8 0 0,15 14 0 15,22 12 0-15,-5 5 0 16,-11 7-1536-16,-7 11-320 0,-6 12-48 0,-1 10-22384 0</inkml:trace>
  <inkml:trace contextRef="#ctx0" brushRef="#br0" timeOffset="127243.96">21588 14614 1839 0,'6'0'160'0,"-3"0"-160"0,0 0 0 0,-2-1 0 0,1 1 2240 0,-2-2 400 0,1 1 96 0,-1-1 16 0,0 1 1280 0,1-2 256 0,1 0 48 0,-1-2 16 0,1-1-720 0,-1-3-144 15,2 1-32-15,0-2 0 0,2 0-2000 0,0-1-416 16,-1-2-80-16,1-1 0 0,5-3-448 0,6-7-64 16,4-6-32-16,2-3 0 0,1-1-128 0,-3 1-32 15,-3 5 0-15,-3 4 0 0,-3 5-112 0,-3 5-16 16,-2 4-128-16,-2 3 192 0,1 5 0 0,-4 3 0 16,-2 5 0-16,-5 4 0 0,0 4-64 0,-2 5-128 15,-2 8 176-15,-1 6-176 0,-1 3 0 0,-2 3 0 16,2 2 0-16,-1 2 0 0,0 7 0 0,3-1 0 15,2 1 0-15,1-5 0 0,1-3 0 0,6-42 0 16,-3 71 0-16,3-71 0 0,2 49 0 0,-2-49 0 0,0 0 0 0,0 0 0 16,19 64 0-16,-19-64 0 0,0 0-160 0,0 0 160 31,0 0-608-31,0 0-48 0,0 0-16 0,0 0-12784 0,0 0-2560 0</inkml:trace>
  <inkml:trace contextRef="#ctx0" brushRef="#br0" timeOffset="127489.6">21283 15080 32255 0,'12'-5'1424'0,"-5"3"304"16,3 1-1392-16,-1-1-336 0,0-1 0 0,1 2 0 0,5-2 1792 0,15-2 304 16,17-3 48-16,12-1 16 0,7-1-880 0,-2 0-192 15,-2 1-16-15,-3 2-16 0,-1 2-272 0,-7-1-48 16,-3 0-16-16,-5 1 0 15,-4-1-144-15,-4-1-48 0,-3 1 0 0,-4 1 0 0,-1-1-208 0,-5 2-64 16,-1 0 0-16,-4-1 0 0,-1 4-256 0,-5-1 0 16,-1 2 0-16,-1 0 0 15,-2 0-336-15,-3 0-128 0,-1 2-32 0,-2-1-13792 0,-1 1-2768 16</inkml:trace>
  <inkml:trace contextRef="#ctx0" brushRef="#br0" timeOffset="127909.22">20759 15826 21183 0,'3'-6'1888'0,"0"2"-1504"16,1 1-384-16,2 2 0 0,1 0 1664 0,1-1 272 15,8-1 48-15,11-1 16 0,16-2 496 0,22-2 112 0,19-3 16 0,6-1 0 16,2 1-1088-16,1 0-192 15,2-2-64-15,-33 3 0 0,-17 3-464 0,9-1-112 0,19-7 0 0,26-1-16 16,10-4-208-16,-3 0-32 0,-10-1-16 16,-10 2 0-16,-9 5-128 0,-11 2-32 0,-5 0 0 0,-11 2 0 15,-6 5-144-15,-8-1-128 0,-10 0 192 0,-4 1-192 16,-5 2 0-16,-6 0 0 0,0 0 0 0,-5 2 0 31,-1 2-576-31,-3-1-112 0,-4 3-16 0,0 0-19776 0</inkml:trace>
  <inkml:trace contextRef="#ctx0" brushRef="#br0" timeOffset="128273.71">21590 16277 29487 0,'1'-2'2624'0,"1"2"-2112"15,-1 0-512-15,-1 0 0 0,1 0 1264 0,-1 2 144 16,0-1 16-16,-1 3 16 0,-2 3 416 0,-1 5 96 0,-4 5 16 0,-4 3 0 16,0 4-1248-16,-3 4-240 15,3 1-48-15,0 4-16 0,7-1-272 0,5-32-144 0,3 67 160 16,-3-67-160-16,0 0 0 0,24 63 0 0,-24-63 0 16,0 0 0-16,0 0 0 0,0 0 0 0,52 48 0 0,-52-48 0 15,72 20 0-15,-13-11 224 0,10-5-64 0,3-5-16 16,-2-9 304-16,-7-6 64 0,-3-7 16 0,-8-1 0 15,-8 0 432-15,-5-2 64 0,-5-4 32 0,-6 0 0 16,-9 6 0-16,-4-7 0 0,-5-4 0 0,-7-6 0 16,-7 0-176-16,-6-1-48 0,-9-5 0 0,-6 0 0 0,-5 4-112 0,-5 0-16 15,-3 5-16-15,-3 3 0 0,-4 4-560 0,-2 4-128 16,-1 3 0-16,-3 3 0 0,2 5 0 0,-2 5 0 16,2 4 0-16,5 4 0 15,8 3-672-15,-2 5-160 0,-3 8-48 0,-2 8-16048 16,-4 9-3216-16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9:11:05.8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21047 14823 25791 0,'2'-1'2304'0,"-1"-2"-1856"0,-1 1-448 0,2 1 0 0,-1-2 2048 0,0 0 320 15,4-2 64-15,2-5 16 0,3-4-336 0,1-3-64 16,3-2 0-16,2 0-16 0,2-1-1008 0,2-1-192 16,2-2-32-16,4-1-16 0,-2 0-208 0,-3 4-64 15,-3 5 0-15,1-4 0 0,3-3-80 0,1-5-32 16,-2 1 0-16,-4 2 0 0,-3 3-32 0,-4 1-16 16,-1 3 0-16,-5 5 0 0,-3 2-96 0,-1 3-32 15,-1 1 0-15,-2 5 0 16,-1 1-80-16,-2 3-16 0,-1 2 0 0,-1 5 0 0,-1 3-128 0,-1 4 0 15,2 4 0-15,-2 2 0 0,3 1 0 0,0 0 0 16,0 0 0-16,7-24 0 0,-9 56 0 0,9-56 0 16,-4 67-144-16,4-67 144 0,0 62 0 0,0-62 0 15,0 0 0-15,8 75 0 0,-8-75-128 0,0 0 128 0,0 0 0 0,20 83 0 16,-20-83-192-16,0 0 64 0,0 0 128 0,26 68-208 31,-19-56-176-31,0 1-16 0,3-2-16 0,-2-2 0 16,1 1-144-16,-1-3-16 0,0 0-16 0,1-3 0 0,-2 0-272 15,-1 1-48-15,1-1-16 0,-2 0-18656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9:18:20.84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9T19:18:32.417"/>
    </inkml:context>
  </inkml:definitions>
  <inkml:trace contextRef="#ctx0" brushRef="#br0">6925 7307 1839 0,'20'-11'160'0,"-9"4"-160"0,-1 1 0 0,-1 1 0 0,-2 0 1472 0,-2 1 256 0,2-2 48 0,6-4 16 0,7-4-320 0,5-4-48 15,4-5-16-15,-4 2 0 16,-4 0 272-16,-2 1 48 0,-5 2 16 0,-2 0 0 0,-2-1 240 0,-1 1 32 16,-2-2 16-16,-3 0 0 0,-3-2-48 0,-2-2 0 15,-3-2 0-15,-5-2 0 0,-2 0-224 0,-6-3-48 16,-3 1-16-16,-4-1 0 0,-3-3-864 0,-4 1-160 15,-2 0-32-15,-10-1-16 0,-5 1-272 0,-7 1-48 16,-3 3-16-16,-5 5 0 0,-4 6-160 0,-12 4-128 0,-7 8 144 0,-7 3-144 16,4 5 128-16,-9 5-128 0,-5 6 0 0,10 2 144 15,11 5-144-15,-11 8 0 0,-15 13 0 0,-3 10 0 32,-1 7 0-32,5 7 0 0,6 6 0 0,11 1 0 15,12-2 0-15,13-1 0 0,7 5 0 0,8 5 0 16,6 7 0-16,8 3 0 0,7 0 0 0,9-1 0 15,6-8 0-15,10 2 0 0,9 4-144 0,8-5 144 16,10-8 0-16,5-8 0 0,7-8 0 0,8-6 0 16,6-3-128-16,6-6 128 0,-55-42 0 0,119 72 0 0,-49-42-128 0,9-7 128 15,9-7 0-15,7-8 0 0,5-8 0 0,2-6 0 16,-3-7 0-16,-6-2 0 0,-4-4 0 0,7-6 0 16,10-6 0-16,1-3 0 0,-7-1 0 0,1-5 0 15,3-4 0-15,-1 2 0 0,-4 4 192 0,-8 0-48 16,-8-1-16-16,-9 3 0 0,-12 5 128 0,-3-3 0 15,-2-3 16-15,-4-4 0 0,-5-4 256 0,-5-3 48 16,-9 0 16-16,-6-3 0 0,-6-3 176 0,-6-2 16 16,-8-4 16-16,-9 1 0 0,-5 4-160 0,-5 7-48 0,-3 5 0 0,-9 0 0 15,-9-1-256-15,-11 0-48 16,-6 3-16-16,-6 6 0 0,-4 5-144 0,-4 5-128 0,1 5 144 0,3 4-144 31,5 5-304-31,5 3-144 0,5 3-48 0,6 4 0 16,10 2-800-16,4 5-176 0,5 4-16 0,9 8-20000 0</inkml:trace>
  <inkml:trace contextRef="#ctx1" brushRef="#br0">6775 15908 0,'0'0'0,"0"0"0,0 0 16,0 0-16,0 0 15,0 0-15,0 0 16,-9-158-1,-89 128 17</inkml:trace>
  <inkml:trace contextRef="#ctx0" brushRef="#br0" timeOffset="19069.89">14373 8394 12895 0,'-3'-3'1152'0,"0"0"-928"0,0 2-224 0,2-1 0 0,-1 2 1056 0,0-1 160 15,-4-2 48-15,-3-3 0 0,-2 2 1760 0,-3-2 368 16,0 4 64-16,1 2 0 16,2 2-960-16,1 3-192 0,0 3-32 0,2 3-16 0,1 6-1168 0,-2 3-224 15,3 3-48-15,2 4-16 0,0 5-480 0,2 2-80 16,4 1-32-16,-2-35 0 0,10 68-208 0,-10-68 144 15,18 57-144-15,-18-57 128 0,0 0-128 0,37 60 0 16,-37-60 0-16,0 0 0 0,0 0 0 0,59 43 0 16,-59-43 0-16,0 0 128 0,58 7 48 0,-39-13 0 15,-1-1 0-15,0-4 0 0,-1-5 160 0,0-4 48 16,-1-2 0-16,-2-4 0 0,0 0 256 0,-3-3 48 16,-2 2 16-16,-5 2 0 0,-1 0-32 0,-3 1 0 0,-3 0 0 0,-4 0 0 15,-2 0-144-15,-3 1-16 0,-2 2-16 0,-2 1 0 16,-1 4-192-16,-1 2-48 0,-3 2 0 0,-2 2 0 15,-1 4-256-15,1 3 0 0,2 3-128 0,1 4 128 32,3 2-784-32,2 3-64 0,1 2-16 0,1 6 0 15,2 4-656-15,4 6-128 0</inkml:trace>
  <inkml:trace contextRef="#ctx0" brushRef="#br0" timeOffset="19673.14">16010 8379 16575 0,'-3'0'1472'0,"0"0"-1168"0,2 0-304 0,1 0 0 0,0 2 1552 0,-2-1 256 16,1 2 48-16,-3 3 16 0,-2 2 624 0,-1 4 128 16,0 3 32-16,0 3 0 0,1 4-1232 0,2-1-240 15,1 1-48-15,2 1-16 0,1 1-544 0,0-24-128 16,0 0 0-16,17 61-16 0,-17-61-96 0,0 0-16 15,0 0 0-15,48 48 0 0,-48-48 80 0,0 0 16 16,0 0 0-16,69 8 0 0,-48-15-16 0,3 0 0 16,-1-4 0-16,-3-3 0 0,-1 0 128 0,-5-3 32 0,-1 0 0 0,-4-2 0 15,-2 4 144-15,-2-4 16 0,-3 1 16 0,-4 0 0 16,-2-2 32-16,-3 0 0 0,0 2 0 0,-3-1 0 16,-1 4-144-16,-2-2-32 0,-4 0 0 0,0 1 0 15,-1 2-224-15,0 3-48 0,-1 1-16 0,1 2 0 16,-1 1-304-16,2 2 0 0,3 4 0 0,2 2 0 15,-1 4-944-15,2 4-80 16,2 1-32-16,2 6-21472 0</inkml:trace>
  <inkml:trace contextRef="#ctx0" brushRef="#br0" timeOffset="20499.96">17612 8405 25791 0,'0'0'2304'0,"-2"0"-1856"0,2 0-448 0,-1 0 0 0,1 0 1344 0,-1 0 192 16,-2 1 16-16,0 2 16 0,-1 4 512 0,-2 3 96 15,2 4 32-15,0 5 0 0,-2 3-1376 0,3 5-256 16,-1 4-64-16,2 0-16 0,4-3-304 0,-1-2-48 16,-1-26-16-16,0 0 0 0,26 68-128 0,-26-68 0 15,0 0 144-15,0 0-144 0,69 58 192 0,-69-58-16 0,0 0-16 0,76 15 0 16,-46-16 176-16,0-4 48 0,-2-3 0 0,0-3 0 15,0-5 208-15,-4-2 48 0,-2-3 16 0,-7-1 0 16,1 1 112-16,-7 0 32 0,-3-2 0 0,-2 2 0 16,-2 0-16-16,-5-2 0 0,-3 1 0 0,-2 1 0 15,-2 2-160-15,-3 0-48 0,-4 0 0 0,-4 1 0 16,1 2-272-16,-4 1-64 0,-4 2-16 0,1 2 0 0,6 2-224 0,1 5-160 16,0 1 32-16,1 5 0 31,2 0-896-31,3 5-160 0,2 5-32 0,2 3-14128 0,5 5-2816 0</inkml:trace>
  <inkml:trace contextRef="#ctx0" brushRef="#br0" timeOffset="21117.04">19365 8423 7359 0,'1'2'656'0,"-1"-2"-528"0,0 1-128 0,-1 0 0 0,0 1 1408 0,-1 1 240 0,-2 2 48 0,-2 5 16 15,-1 4 1232-15,-4 5 256 16,0 1 64-16,1 1 0 0,0 0-1024 0,3 0-192 0,2 0-32 0,4-1-16 16,1-20-800-16,0 0-176 0,0 0-16 0,34 58-16 15,-34-58-112-15,0 0-32 0,59 23 0 0,-59-23 0 16,47 4-192-16,-47-4-32 16,49-3-16-16,-25-3 0 0,0 1-144 0,-1-4-16 0,0-2-16 0,-4-3 0 15,0-2 144-15,-5-1 16 0,-1 0 16 0,-4 0 0 16,-1 3 128-16,-6-3 32 0,-2 0 0 0,-2 2 0 15,-6-1-80-15,-3 1-16 0,-3-1 0 0,-2 2 0 16,-2 0-224-16,-4-2-32 0,-7 1-16 0,0-1 0 0,6 5-208 16,-2 0-64-16,-7 1 0 0,0 3 0 0,-2 0-128 0,0 2 160 15,-1 5-160-15,4 3 160 0,4 3-416 0,7 2-96 16,3 2-16-16,6 4 0 16,5 2-880-16,6 2-176 0,0-18-48 0,0 0-19760 15</inkml:trace>
  <inkml:trace contextRef="#ctx0" brushRef="#br0" timeOffset="21656.03">20389 8423 18431 0,'-7'3'1632'0,"1"0"-1312"0,2 0-320 0,1-2 0 0,2 2 1856 0,-3 1 320 16,-5 3 48-16,-4 6 16 0,-1 5 832 0,0 4 160 16,3 2 32-16,5 0 16 0,6-24-2208 0,0 43-448 15,0-43-96-15,0 0-16 0,0 0-256 0,36 67-64 16,-36-67-16-16,0 0 0 0,0 0 48 0,60 27 16 0,-41-26 0 0,-2-1 0 15,0-1 16-15,0-5 0 0,2-1 0 0,-2-2 0 16,3-2 176-16,-3 0 32 0,0-2 16 0,-3 0 0 16,-1-1 144-16,-2-1 16 0,-2-1 16 0,-4 1 0 15,-1 1 96-15,-2-3 16 0,-2-2 0 0,-2 4 0 16,0 1-80-16,-4-2-16 0,-2-1 0 0,-2 0 0 16,-2 2-224-16,0-1-64 0,-4-1 0 0,-1 3 0 15,0 1-64-15,-1 2-32 0,-1 2 0 0,0 2 0 0,0 3-288 16,1 3 0-16,-2 4 0 0,2 4 0 15,1 2-976-15,3 6-160 0,2 2-16 0,4 4-14192 16,7 1-2832-16</inkml:trace>
  <inkml:trace contextRef="#ctx0" brushRef="#br0" timeOffset="22005.99">21097 8452 38703 0,'-6'-20'1712'0,"3"11"352"0,1-1-1648 0,-3 2-416 0,1 2 0 0,0 2 0 16,-3 0 880-16,-3 0 80 0,-6-5 32 0,-5 1 0 15,-9-1-144-15,-1 6-16 0,-3 5-16 0,3 8 0 16,5 7-496-16,4 5-80 0,5 2-32 0,6 4 0 16,4 8-208-16,6 0 0 0,1-36 0 0,10 81 0 15,-10-81 0-15,26 65-160 16,-26-65 160-16,0 0-192 0,55 58 32 0,-55-58 0 0,0 0 0 0,73 22 0 15,-49-22 288-15,-3-2 48 0,1-5 16 0,1-3 0 0,-2-4 416 0,-1-3 96 16,1-3 0-16,-3 0 16 0,-1-3 224 0,-2 1 32 16,-3-2 16-16,-2 0 0 0,-1 1-96 0,-2 1 0 15,-2 0-16-15,-2 3 0 0,-3-1-384 0,-3 0-80 16,-2 3-16-16,-4 0 0 0,-2 3-400 0,-3-1-224 16,-3 2 32-16,-6 2 0 15,-1 3-1248-15,-3 4-240 0,1 4-48 0,-11 6-21312 0</inkml:trace>
  <inkml:trace contextRef="#ctx0" brushRef="#br0" timeOffset="43591.03">23990 8929 17503 0,'-2'-3'1552'0,"1"0"-1232"0,1 2-320 0,0 0 0 16,0-1 1344-16,-1 2 192 0,-1-1 64 0,-1-2 0 15,-1 0 1408-15,-1 2 272 0,-1 3 64 0,0 4 16 0,1 4-1664 0,-1 4-336 16,2 5-64-16,-1 0-16 0,1 5-816 0,0 5-160 16,1 2-48-16,2 0 0 0,1 0-256 0,1 1 0 15,-1-32 128-15,9 64-128 0,-9-64 0 0,0 0 0 16,12 69 0-16,-7-51 0 0,-1 1 0 0,-1-2 0 31,-2-3 0-31,0-3 0 0,1-1 0 0,-1-3 208 0,1-3-64 0,-1-1-16 0,1-1 64 0,-1-4 16 16,0-1 0-16,2-1 0 0,-1-3 96 0,-1-1 16 15,2-2 0-15,-2-3 0 0,1 0 80 0,-2-1 32 0,1 1 0 0,-1-2 0 16,0-1-64-16,0 1-16 0,0-2 0 0,1-1 0 16,1 1-64-16,-1 0-16 0,2 1 0 0,1 1 0 31,1 2-64-31,0 2-16 0,2-1 0 0,2 2 0 16,1 3-192-16,0 0 176 0,1 0-176 0,0 1 160 15,2 4-160-15,-2-1 0 0,2 1 0 0,-2 2 0 16,1 0 0-16,-3 2 0 0,0-1 0 0,-1 2 0 15,1 0 0-15,-1 0 0 0,1 1 0 0,1 0 0 16,0-1 0-16,1 0 0 0,0-2 0 0,0 1 0 16,1-2 0-16,-1 1 0 0,0-1 0 0,1 0 0 15,-1 0-240-15,0 0-80 0,2 2 0 0,-2 0-16 16,1 1-768-16,-3 0-160 0,1 1-16 16,-1 2-18272-16</inkml:trace>
  <inkml:trace contextRef="#ctx0" brushRef="#br0" timeOffset="43958.94">24400 9134 18431 0,'-6'-3'816'0,"3"2"160"0,0-1-784 0,0 2-192 0,2-1 0 0,0 1 0 0,1 1 2624 0,-2 2 464 0,-1 1 112 0,1 3 0 16,-1 3-192-16,0 3-32 0,3 0-16 0,1 1 0 16,-1 1-2000-16,3-1-416 0,0 3-80 15,1-1-16-15,-4-16-176 0,0 0-32 0,0 0-16 0,0 0 0 16,43 68-96-16,-43-68-128 0,0 0 176 0,0 0-176 15,0 0 208-15,62 31-64 0,-48-30-16 0,3-1 0 16,0-1 16-16,1-2 0 0,1-3 0 0,-1 1 0 16,0-2 64-16,-1-3 16 0,0 0 0 0,-1 0 0 15,-4-3 144-15,1 1 16 0,-3-1 16 0,-2-1 0 16,0-2 112-16,-4-2 0 0,-3-2 16 0,-1-1 0 16,-1-3-48-16,-2 0-16 0,-3 0 0 0,-1 1 0 15,0 2-80-15,0 1 0 0,-3 2-16 0,-1-1 0 0,-3 1-160 0,-2 4-16 16,1 4-16-16,-2 3 0 0,0 1-48 0,-2 5-128 15,-2 1 192-15,-1 4-64 0,-2 3-128 0,0 3 0 16,1 3 0-16,3 2 0 0,3 2 0 0,2 3-320 16,2 1 48-16,3 3 16 15,4 2-688-15,4-1-128 0,2-25-16 0,8 54-16 16,-8-54-480-16,0 0-80 0</inkml:trace>
  <inkml:trace contextRef="#ctx0" brushRef="#br0" timeOffset="44495.34">24893 9202 10815 0,'17'-20'240'0,"-9"9"48"0,0-1 16 0,0 2 0 0,-4 3-304 0,-1 3 0 15,-2-4 0-15,3-2 0 0,2-4 4192 0,-2-3 784 0,-1 0 144 0,-4 5 48 16,-4 7-1904-16,-2 2-368 0,-4 4-80 0,-3 5 0 16,0 2-1680-16,0 5-336 0,-1 1-64 0,3 3-16 15,-1 2-400-15,3 0-64 0,4 3-32 0,4-1 0 0,2 1-224 0,1 0 0 16,-1-22 128-16,0 0-128 0,0 0 0 0,28 72 0 15,-28-72 0-15,0 0 0 16,0 0 0-16,58 43 0 0,-58-43 0 0,0 0 0 0,61 10 0 0,-38-11 0 16,-1-2 0-16,-2 0 0 0,-4 2 240 0,0-5-48 15,3 1-16-15,-1-4 0 0,1-1 240 0,-1-1 48 16,-1-3 16-16,-2 1 0 0,-3-3 96 0,-2 2 32 16,-5 0 0-16,-1 0 0 0,1-1 32 0,-4-1 16 15,-1 2 0-15,-3 0 0 0,0 1-64 0,-2 3-16 0,-1 2 0 0,-2 3 0 16,1 3-224-16,-2 0-48 0,2 5-16 0,-1 3 0 15,2-1-288-15,-1 4 0 0,3 4 0 0,1-1 0 16,1 2-160-16,4 3-96 0,1 2 0 0,-3-19-16 31,0 0-304-31,0 0-48 0,38 77-16 0,-38-77 0 16,0 0 16-16,51 50 0 0,-51-50 0 0,0 0 0 0,56 27 352 0,-56-27 64 0,40 4 16 0,-20-5 0 16,-2-4 192-16,-1 0 0 15,0-5 0-15,-2 0 0 0,1-1 400 0,-3-4 32 0,-1 1 0 0,-2-1 0 16,0-1 368-16,-4-1 80 0,-1 0 16 0,0-1 0 0,-3-2-48 15,-2 0 0-15,0-1 0 0,-2-3 0 0,-1-3-304 0,-3 2-64 16,2 1-16-16,-2 1 0 0,1 4-224 0,-1 0-48 16,0 4-16-16,1 2 0 0,-1 2-176 0,0 2 0 15,2 3 0-15,-2 2-176 16,4 3-720-16,0 2-128 0,1 3-48 0,2 4 0 16,-1-8-992-16,0 0-208 0</inkml:trace>
  <inkml:trace contextRef="#ctx0" brushRef="#br0" timeOffset="44844.02">26006 9162 20271 0,'0'-1'1792'0,"1"-1"-1424"0,1-1-368 0,-1 2 0 0,0 0 2368 0,2-2 384 0,1-1 96 0,5-3 16 0,1-3 112 0,3-2 32 15,1 1 0-15,-2 0 0 16,3 1-1872-16,-4-1-368 0,2 1-80 0,-4 0-16 0,0 1-128 0,-2 1-32 16,-1 1 0-16,-4 0 0 0,1 2-192 0,-3 1-32 15,0 3-16-15,-1-1 0 0,-2 2-128 0,0 3-16 16,-2 3-128-16,-1 1 192 0,0 3-192 0,-1 1 0 15,0 3 0-15,1 2 0 0,1 1 0 0,2 0 0 16,0 2 0-16,2 0 0 0,-1 3-256 0,2 0 0 16,0-22 0-16,0 0 0 15,6 65-160-15,-6-65-32 0,0 0 0 0,0 0 0 16,18 67-64-16,-18-67-32 0,0 0 0 0,0 0-12288 0,0 0-2464 0</inkml:trace>
  <inkml:trace contextRef="#ctx0" brushRef="#br0" timeOffset="45066.07">25937 9419 35007 0,'-5'-8'1552'0,"4"4"320"0,1 1-1488 0,0 0-384 0,1 0 0 0,1 2 0 16,2-2 1600-16,2-1 256 0,5-2 64 0,4-1 0 16,4-2-528-16,2 2-112 0,2 0 0 0,1 2-16 15,0-1-336-15,2 2-64 0,0-2-16 0,1 3 0 16,0 2-272-16,-5-2-64 0,1 3-16 0,-1 0 0 0,-2 1-352 0,1 1-144 15,-1 1 128-15,-2-1-128 16,2 3-352-16,-1 0-160 0,-19-5-16 0,0 0-16 31,0 0-896-31,59 34-176 0</inkml:trace>
  <inkml:trace contextRef="#ctx0" brushRef="#br0" timeOffset="45682.21">26975 9313 14735 0,'-3'2'1312'0,"2"-2"-1056"0,2 1-256 0,-1 1 0 0,0 0 2336 0,-1 3 416 16,-1 0 64-16,-2 7 32 0,-2 5 240 0,-2 4 48 0,-2 1 16 0,-3 1 0 0,-1 4-1440 0,-1-2-304 15,-2 1-48-15,0-2-16 0,1-2-736 0,1 1-160 31,0-3-16-31,3-2-16 0,2-4-160 0,4-3-16 0,2-2-16 0,4-2 0 16,3-3-224-16,1-2-256 0,3-1 48 0,3-4-12576 16,4-1-2512-16</inkml:trace>
  <inkml:trace contextRef="#ctx0" brushRef="#br0" timeOffset="46104.78">27507 9130 30399 0,'2'-10'1344'0,"-1"6"288"0,2-1-1312 0,-2 1-320 0,1 1 0 0,-1 0 0 0,1 1 2240 0,1-3 384 15,2-2 80-15,4-4 16 0,1-2-1344 0,1-1-272 16,0-1-48-16,0 0-16 0,2 1-336 0,-3 2-64 16,1-1 0-16,-2 2-16 0,-2 1-240 0,-1 0-32 15,-1 1-16-15,-2 2 0 0,0 2-192 0,-3 0-144 16,-2 1 192-16,1 1-192 0,-2 2 128 0,-1 2-128 16,-2 2 0-16,-1 1 0 0,0 3 0 0,-1 3 0 15,-1 3 0-15,2 1 0 0,-1 3 0 0,2 1 0 16,2 2-192-16,1 1 192 0,2 1-192 0,1-1 192 0,0-21-208 0,0 0 80 15,12 63-16-15,-12-63 0 0,0 0 0 0,0 0 0 16,36 67 144-16,-36-67-128 0,0 0 128 0,0 0-128 16,0 0 128-16,0 0 0 0,46 59 0 15,-42-52 0-15,1 0-208 0,-1-1 32 0,-1 1 16 0,1-1 0 32,0-1-624-32,-1 2-128 0,0-1-32 0,0 2-18416 0</inkml:trace>
  <inkml:trace contextRef="#ctx0" brushRef="#br0" timeOffset="46316.54">27400 9402 31327 0,'3'-3'2784'0,"1"1"-2224"15,-1 0-560-15,0 1 0 0,0-2 2368 0,1 0 384 16,6-1 64-16,4-5 0 0,7 0-832 0,4-6-192 16,5 3-16-16,3-2-16 0,-1 1-368 0,-1 2-80 15,0 1-16-15,-3 1 0 0,-1 4-464 0,-4-1-112 16,-2 2-16-16,-1 1 0 15,-2 3-432-15,-1 0-80 0,-1 1-32 0,-2 1 0 0,-1 0-160 0,-4 4 0 16,3-3-160-16,-4 4 160 16,-1 0-1072-16,-1 2-112 0,-2-1-32 0,0-1 0 15,1 3-768-15,-1 0-176 0</inkml:trace>
  <inkml:trace contextRef="#ctx0" brushRef="#br0" timeOffset="46746.24">28633 9048 10127 0,'0'-2'896'0,"0"2"-704"0,0 0-192 0,2 0 0 0,-1 0 3952 0,0 0 752 0,1 0 160 0,-1 0 16 16,5 0-1328-16,0 2-272 0,4 1-48 0,1-1-16 15,2 1-1888-15,1 0-384 0,0-2-80 0,3 2-16 16,0-1-400-16,2-1-96 0,0 0-16 0,1-1 0 31,-2 0-80-31,-1-1 0 0,-2 0-16 0,0-1 0 16,-1 2-112-16,-2-1-128 0,0 1 176 0,-1 0-176 0,0 1 0 0,-2-1-192 16,-2 2 0-16,-1-1-12976 15,-2-1-2576-15</inkml:trace>
  <inkml:trace contextRef="#ctx0" brushRef="#br0" timeOffset="46920.92">28616 9269 31327 0,'9'-2'1392'0,"-4"0"272"0,4 1-1328 0,-1-1-336 0,-1 1 0 0,-1 0 0 16,-2-1 2400-16,10-1 416 0,10-1 64 0,9-4 32 15,7-1-1136-15,-2-1-240 0,-2 0-32 0,-2 2-16 16,-4-1-608-16,-3 2-128 0,-3 3-32 0,-3 0 0 15,-4 2-720-15,-3 2 0 0,0 2-240 0,-4 1-14416 16,-10-3-2896-16</inkml:trace>
  <inkml:trace contextRef="#ctx0" brushRef="#br0" timeOffset="47397.14">29944 9073 31327 0,'3'-6'1392'0,"-2"4"272"0,-1-1-1328 0,3-1-336 0,0 1 0 0,1 0 0 16,1-1 2000-16,3-3 336 0,3-6 64 0,6-4 16 16,3-3-944-16,0-1-192 0,0 1-48 0,-3 0 0 15,-2 1-400-15,-1 0-96 0,-2 1-16 0,-3 0 0 16,-2 1-288-16,-1 2-64 0,-3 3-16 0,-3 2 0 15,0 1-144-15,-3 5-16 0,0 1-16 0,-1 5 0 0,-3 3-176 0,-1 4 0 16,-1 5 0-16,1 2 0 0,1-1-128 0,-2 5-16 16,2 8 0-16,-1 6 0 0,0 3-128 0,1 2-32 15,3 4 0-15,1-1 0 0,2 0-64 0,1-42-16 16,3 77 0-16,-3-77 0 0,10 60 0 0,-10-60 0 16,0 0 0-16,25 63 0 0,-25-63 224 0,0 0 160 15,0 0-208-15,0 0 80 0,49 45-96 0,-39-42-16 0,-1 0 0 0,-4-2-19136 16</inkml:trace>
  <inkml:trace contextRef="#ctx0" brushRef="#br0" timeOffset="47571.95">29906 9412 42383 0,'24'-10'1872'0,"-11"5"400"0,2-1-1824 0,-1-1-448 0,-4 1 0 0,2 2 0 0,3-3 1376 0,11-3 176 16,10-5 48-16,11-2 0 0,5-2-16 15,-4 2 0-15,-12 7 0 0,-4 2 0 16,1 2-1312-16,-7 6-272 16,-26 0 0-16,0 0-23904 0</inkml:trace>
  <inkml:trace contextRef="#ctx0" brushRef="#br0" timeOffset="51003.7">13679 8439 16575 0,'1'-3'1472'0,"1"0"-1168"0,-2 0-304 0,0 2 0 16,0-1 1600-16,0 0 256 0,0-4 48 0,0-2 16 15,0-2 192-15,-2-3 32 0,0 0 16 0,-3-1 0 16,0 1-640-16,-5 1-128 0,-1-2-32 0,-6-1 0 16,-3 0-400-16,-3-1-64 0,-2 2-32 0,-2 1 0 15,2 2-304-15,-7 3-64 0,-1 1-16 0,-6 1 0 16,-2 2-224-16,-2 2-64 0,3 2 0 0,-1 5 0 15,-3 4-32-15,12 0-16 0,5-1 0 0,-1 5 0 16,-3 7-144-16,-5 8 0 0,1 9 0 0,3 5 0 0,5 8 0 0,6 1 0 16,6-1 0-16,15-50 0 0,-4 98-176 0,4-98 176 15,23 88-128-15,-23-88 128 0,48 67-256 0,-48-67 16 16,59 47 16-16,-19-27 0 0,9-3 64 0,5-5 16 16,-5 0 0-16,-5-7 0 0,0-3 288 0,0-4 64 15,-3-3 16-15,4-7 0 0,1-6 144 0,1-3 16 16,-5-3 16-16,-5 0 0 0,-6-2 304 0,-4 0 48 0,-6-3 16 0,-5 1 0 15,-6 1 64-15,-6 2 0 0,-3-2 16 0,-2 1 0 16,-6 1-144-16,-2 2-48 0,-1 2 0 0,-4-1 0 16,-5-2-256-16,-5 0-48 0,-6 1-16 0,0 2 0 15,2 4-208-15,1 1-128 16,-1 2 160-16,1 3-160 0,0 1-192 0,2 3-128 16,-1 3-16-16,2 1-16 15,6 4-784-15,-3 4-144 0,1 6-48 0,-3 9-13024 0,1 5-2608 0</inkml:trace>
  <inkml:trace contextRef="#ctx1" brushRef="#br0" timeOffset="44791.14">18171 11883 0,'0'0'0,"0"0"0,54-42 31</inkml:trace>
  <inkml:trace contextRef="#ctx0" brushRef="#br0" timeOffset="56775.39">16678 6717 33167 0,'0'0'2944'0,"-1"-2"-2352"0,-1 2-464 0,1 0-128 0,-1 0 752 0,1 0 128 0,-2 3 16 0,-4 0 16 15,-1 3 528-15,-2 2 96 16,-2 2 32-16,1 3 0 0,0-1-1008 0,1 4-208 0,3 1-32 0,0-2-16 16,3-1-16-16,1-1 0 0,3-3 0 0,1-1 0 15,3-2 112-15,2-5 32 0,3 0 0 0,2-6 0 16,6-5 80-16,5-5 32 0,2-3 0 15,8-8 0-15,7-13 304 0,8-11 64 0,5-6 16 0,7-4 0 16,8-5 32-16,13-9 16 0,16-10 0 0,0-4 0 16,-17 17 192-16,-1-2 48 0,3-5 0 0,1-2 0 15,1 3-976-15,-5 5-176 0,-9 9-64 0,-13 11 0 0,-9 10 0 16,-12 9 0-16,-8 9 0 0,-7 5 0 0,-7 7 0 0,-8 6 0 16,-2 7 0-16,-6 6 0 31,-1 6-1120-31,-4 9-224 0,-4 7-32 0,-2 8-23456 0</inkml:trace>
  <inkml:trace contextRef="#ctx0" brushRef="#br0" timeOffset="59211.52">7397 6454 6447 0,'0'0'576'0,"1"0"-576"0,-1 0 0 0,0 0 0 0,0 0 368 0,2-2-48 15,-1 2 0-15,1-1 0 0,-1 1 816 0,1-1 144 16,-1-1 48-16,0 2 0 0,2-1-576 0,-3 1-112 16,2-2-32-16,-1 2 0 0,-1 0-352 0,0 2-80 15,0-1-16-15,0 1 0 0,0 0 80 0,-1 1 16 16,-1 0 0-16,2-1 0 0,0 0-256 0,-1 0 0 15,1 1 0-15,-2-1 0 0,2 0 0 0,-1 1 0 16,1-2-192-16,0-1 192 0,0 1 0 0,0-1 176 16,1-1 0-16,-1 1 0 0,0-1 560 0,0-2 112 15,2 1 32-15,-2 0 0 0,0-1 208 0,0 0 64 16,1 2 0-16,-1-2 0 0,2 0-160 0,-1 1-32 0,0 0 0 0,-1 0 0 16,2-1-224-16,-2 2-48 0,0 1-16 0,0-1 0 15,0 1-144-15,0 0-16 0,-2 1-16 0,2-1 0 16,-1 1-208-16,0-1-32 0,1 2-16 0,0-1 0 15,-2 1-80-15,2-1-16 0,0 0 0 0,0 1 0 16,0-1-16-16,0 1-128 0,2-2 192 0,-2 1-64 16,1 1 64-16,0-1 16 0,-1 0 0 0,2 1 0 15,-1-1 48-15,-1 1 0 0,0-1 0 0,2-1 0 16,-2 1 16-16,1 1 16 0,-1-2 0 0,0 1 0 16,0 1 16-16,-1-2 0 0,1 1 0 15,0-1 0-15,0 1-48 0,0 1 0 0,0-1 0 0,-2 1 0 0,2-1-64 0,-1 2-32 16,1 0 0-16,0 1 0 0,0-1-160 0,0 0 0 15,1-2 144-15,-1 2-144 0,0 0 0 0,0 0 0 16,0-2 0-16,0 2 128 0,2-2-128 0,-2 2 0 16,-2-2 0-16,2 1 0 0,0-1 128 0,0 1-128 15,0 1 160-15,-1-2-160 0,1 2 272 0,-2-2-32 16,1 2-16-16,0 0 0 0,1 0-48 0,-2-1-16 0,2 1 0 0,0 0 0 16,-1 0-32-16,1-2-128 0,-2 2 192 0,2-1-64 15,0-1 0-15,-1 0-128 0,0 1 192 0,-1 1-64 16,2-2-128-16,-1 2 192 0,-1 0-192 0,-1 1 192 15,2 2-64-15,-2-1-128 16,2 0 192-16,-2 0-64 0,0 2-128 0,-1-1 192 0,1 1-192 0,0-3 192 16,2 0-32-16,1 1 0 0,-2-4 0 0,2-1 0 15,2-3 128-15,-1-1 32 16,3-3 0-16,2-6 0 0,3-5 272 0,3-9 64 0,5-5 16 0,4-9 0 0,6-6 0 0,3-4 0 16,1-3 0-16,0 1 0 0,0 2-160 0,5-3-16 15,6-5-16-15,9-8 0 0,7-3-192 0,2-1-32 16,0 2-16-16,-8 8 0 0,-10 10-240 0,-5 9 144 15,-6 4-144-15,-5 2 128 16,-7 7-128-16,-3 5 0 0,-6 4 0 0,-3 6 0 16,-3 4-448-16,-4 3 0 0,-3 3-16 0,-4 4 0 15,-4 3-688-15,-3 1-128 0,-2 3-16 0,-2 3-19568 0</inkml:trace>
  <inkml:trace contextRef="#ctx0" brushRef="#br0" timeOffset="64034.17">16752 6574 7359 0,'-5'-1'656'0,"1"1"-528"0,3 0-128 0,1 0 0 0,-2 0 1488 0,-3 1 272 15,-1 0 48-15,-5 1 16 0,-2-1 784 0,-4 3 144 16,1 1 48-16,1 0 0 0,4 2-464 0,1 0-96 16,1 1 0-16,2-3-16 0,2 2-672 0,3-1-128 15,2 1-16-15,4-1-16 0,2-4-720 0,1 0-144 16,4-2-16-16,-11 0-16 0,0 0-128 0,54-20-32 16,-27 5 0-16,1-5 0 0,2-4 64 0,1-3 16 15,0-4 0-15,4-3 0 0,2-1-96 0,1-2 0 0,2-1-16 0,2-2 0 16,3 2-48-16,-2 1 0 0,-1-1 0 0,5-1 0 15,5-7-48-15,3-2-16 0,2-1 0 0,0-3 0 16,1-1-16-16,6 0-16 0,7-5 0 0,6-6 0 16,9-4 112-16,3-4 32 0,6-4 0 0,5-5 0 15,8 1-80-15,2-1-16 0,2 5 0 0,-4 3 0 16,-14 11-208-16,4-3 0 0,17-6 0 0,5-5 0 0,3-1 0 0,4 1 0 16,4-2 0-16,-1 2 0 0,-5 4 0 0,-7 1 0 15,-1 1 0-15,9-4 0 0,6 1 0 0,0-2 0 16,3 0 0-16,-8 3 0 0,-20 11 0 0,2-2 0 15,4-4 128-15,1 1-128 0,-2 4 192 0,-1 1-16 16,0 4 0-16,-10 7 0 0,-12 2 80 0,-11 8 32 16,-9 3 0-16,-2 2 0 0,-5 0-48 0,-6 2-16 15,-9 3 0-15,-6 4 0 0,-7 2 16 0,-7 1 0 16,-6 3 0-16,-4 2 0 0,-7 1 32 0,-3 3 16 0,-4 1 0 0,-3 2 0 16,-2 1-32-16,-2 0 0 0,-3 1 0 0,-2 1 0 15,1 2-256-15,-2-1 128 0,-1 3-128 0,-2-2 0 31,3 4-384-31,-1 2-192 0,0-2-48 0,1 1 0 16,-2 1-688-16,0 3-144 0,0-1-16 0,2 3-19264 0</inkml:trace>
  <inkml:trace contextRef="#ctx0" brushRef="#br0" timeOffset="64526.73">21642 2809 10127 0,'-4'-4'448'0,"2"2"96"0,2 1-544 0,0 1 0 0,0-2 0 0,0 2 0 0,2-1 2128 0,1 0 320 0,2-1 64 0,4-1 16 15,4 1 720-15,2-4 144 0,5 0 16 0,1 1 16 16,3-1-1280-16,1-1-256 0,4 1-48 0,-1-1-16 16,3 2-848-16,-1-1-160 0,5-1-48 0,-1 0 0 31,0 1-400-31,-6 0-96 0,-1 2-16 0,1-1 0 16,0-1-80-16,4 0-32 0,-1 1 0 0,-3-2 0 0,0 1-16 0,0 0-128 0,-1 1 192 0,-3 0-64 15,-3 3 48-15,-4 0 0 0,-3 2 0 0,-1 2 0 0,-3 3 48 0,-3 2 16 16,-3 3 0-16,-2 3 0 0,-4 1-32 0,-2 6 0 15,-4 4 0-15,-5 5 0 0,-3 5-32 0,-3 2-16 16,-3-1 0-16,-2 0 0 0,0 1-32 0,-1-2 0 16,0-2 0-16,2-2 0 0,0-3 160 0,2-1 32 31,0 1 0-31,4-6 0 0,6-4 144 0,-1-2 48 0,0 0 0 0,2-1 0 0,1 0-192 0,2-1-16 16,2-2-16-16,0-1 0 0,4 0-288 0,0-1 0 15,-1-4 0-15,4 1 0 16,0 0-704-16,0-2-32 0,2-1-16 0,0 1-13584 31,1 0-2704-31</inkml:trace>
  <inkml:trace contextRef="#ctx1" brushRef="#br0" timeOffset="83802.84">24691 16387 0,'0'0'0,"0"0"0,0 0 16,0 0-16,0 0 16,0 0 15</inkml:trace>
  <inkml:trace contextRef="#ctx1" brushRef="#br0" timeOffset="83849.95">24691 16387 0,'0'0'0</inkml:trace>
  <inkml:trace contextRef="#ctx0" brushRef="#br0" timeOffset="95721.76">23469 10171 23039 0,'12'-2'2048'0,"2"1"-1648"0,-4 2-400 0,0-1 0 0,4 0 448 0,12 0 0 0,18-1 0 0,26 0 0 16,23-1 1088-16,22-1 208 0,16-1 48 0,-73 3 16 15,-4-1-368-15,11-1-80 0,15-1-16 0,18-3 0 16,19-1-320-16,20-4-64 0,33-3 0 0,53-8-16 16,31-2-384-16,13-2-80 0,3-3-16 0,-12 6 0 15,-15 6-128-15,-18 2-16 0,-15-2-16 0,-82 8 0 16,-20 4 0-16,12 1 0 0,15 1 0 0,20 1 0 16,33-1 16-16,21 1 16 0,10 3 0 0,-6 0 0 15,-2 0-16-15,-18 0 0 0,-29-2 0 0,-6 2 0 16,5-3 0-16,-8 2-16 0,-18-2 0 0,-15 0 0 15,-13-1-16-15,-13-1 0 0,-13-1 0 0,-12 2 0 0,-14-1-160 0,-13 0-128 16,-15-1 144-16,-11-2-144 0,-10-1 0 0,-8-2 0 16,-4 0 0-16,-6-2 0 0,-4-1-208 0,-4 1-96 15,-3 0-16-15,-2 1 0 16,-1 3-640-16,-1 1-144 0,-2 3-32 0,-3 1-18544 16</inkml:trace>
  <inkml:trace contextRef="#ctx0" brushRef="#br0" timeOffset="96625.69">30834 9028 10127 0,'2'-3'896'0,"-1"-1"-704"0,0 1-192 0,1 0 0 0,-2 0 1568 0,0-1 288 32,0 0 48-32,1-3 16 0,-1-2 832 0,0-2 160 15,0-9 32-15,-3-5 16 0,-2-6-672 0,-5-6-144 16,-4-1-32-16,-9-2 0 0,-11-1-944 0,-11-1-192 16,-10 2-32-16,5 11-16 0,17 9-640 0,-10-1-128 15,-18-3-32-15,-19-3 0 0,-15 0-128 0,-1 7 0 0,3 6 0 0,0 10 128 16,1 8 0-16,-1 9 0 0,-5 9 0 15,8 7 0-15,6 7-128 0,8 7 0 0,7 3 0 0,7 4 0 16,8-1 0-16,20-19 0 0,5-3 0 0,2 7 0 16,3 7 0-16,1 14-176 0,1 25 176 0,2 25-128 15,10 12-160-15,6-53-32 0,4-64 0 0,5 120 0 16,-5-120-480 0,31 123-96-16,-31-123-32 0,68 124 0 0,-6-50 288 0,19-1 48 15,18-4 16-15,-6-14 0 0,-31-22 576 0,6-4 160 0,12-4 16 0,9-9 0 0,3-4 720 0,-4-11 128 16,-2-6 48-16,-27-3 0 0,-21 4 112 0,6-4 32 15,11-11 0-15,17-9 0 0,9-11-384 0,-1-7-80 16,-6-3-16-16,-5-6 0 0,-2-12 48 0,-11-2 16 16,-23 27 0-16,-7-1 0 0,0-7-96 0,-4-11-32 15,0-11 0-15,-7-14 0 0,-2-23-336 0,-10-13-64 16,-8 1-16-16,1 57 0 0,-3 2-256 0,-6-1 0 16,-1 0 0-16,-6 1 0 15,-2 3-384-15,-6 2-192 0,-5 4-48 0,-13-4 0 16,-12 2-688-16,-10 8-144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9:25:04.2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11793 12389 6447 0,'-13'-17'576'0,"1"1"-576"0,2 5 0 0,7 11 0 15,-3-4 1792-15,-13-15 240 0,-11-6 48 0,-10-10 16 0,-22-19 1472 0,-11-8 288 16,2 3 64-16,5 2 16 0,4 3-1824 0,-1 3-384 16,1-2-64-16,-4 1 0 15,1 1-1152-15,-9 0-240 0,-5-1-32 0,-7 1-16 0,-3 4 0 0,-7 3 0 16,-7 6 0-16,-6 0 0 0,-2 4 144 0,-4 3 16 15,1 4 16-15,-5 3 0 0,-8 2-272 0,-3 3-128 16,0 6 128-16,-1 6-128 0,-4 3 0 0,-4 7 0 16,-5 7 0-16,-3 7 0 0,-2 5 0 0,1 11 208 15,1 9 0-15,4 9 0 0,4 8 128 0,6 1 32 16,17-5 0-16,7 6 0 0,3 6-112 0,3 11 0 0,4 4-16 0,13 1 0 16,10-1-80-16,12-7-16 0,12-4 0 0,4 11 0 15,4 13-144-15,9 3 0 0,6 6 0 0,8-4 0 16,6-6 0-16,8 4 0 15,8 4-192-15,8-3 192 0,3-3-384 0,8-7 32 0,5-6 16 0,8-5 0 16,7-1-48-16,6-5 0 0,8-4 0 0,7-4 0 16,6-3 144-16,7-6 32 0,2-3 0 0,6-7 0 15,6-2 208-15,15-4 0 0,13 1 0 0,8-5 0 16,6-1 0-16,5-6 0 0,4-4 0 0,4-3 0 0,2-4 0 0,1-10 0 16,2-7 0-16,-5-5 0 15,-4-5 0-15,-2-6 0 0,-2-5 128 0,-5-7-128 0,-3-6 224 0,-7-4-16 16,-6-5 0-16,5-6 0 0,4-6 224 0,-4-6 32 15,-6-4 16-15,-6-1 0 0,-3-3-32 0,-10-2-16 16,-17 4 0-16,-6-3 0 0,-5-6-128 0,-11-1-32 16,-4-2 0-16,-10 1 0 0,-8 4 32 0,-12-1 0 15,-5-6 0-15,-11-1 0 0,-8 2 16 0,-7 1 16 16,-8 4 0-16,-7 4 0 0,-5 6-64 0,-4 4-16 16,-5 5 0-16,-2 4 0 0,-2 6-256 0,-3 4 0 0,-5 4 0 0,-2 4 0 31,0 3-784-31,-1 4-112 0</inkml:trace>
  <inkml:trace contextRef="#ctx0" brushRef="#br0" timeOffset="634.29">13057 10496 11055 0,'-19'-30'976'0,"5"7"-784"0,2 2-192 0,2 4 0 0,5 9 1424 0,-1-1 240 0,-1-3 64 0,-7-12 0 16,-7-12-528-16,-8-9-112 0,-6-11 0 0,-3-1-16 16,-2 3 208-16,-2 2 32 0,-2 3 16 0,-2 1 0 15,-2 2 112-15,-3 6 32 0,-3 3 0 0,-2 7 0 16,-4 6-176-16,-3 6-16 0,-4 5-16 0,-2 6 0 0,-3 6-752 0,-4 3-160 15,-1 7-32-15,3 5 0 16,3 3-896-16,-4 8-176 0,-1 6-32 0,2 5-16 16,9-2 64-16,5 2 16 0,3 5 0 0,5 3 0 0,4 6 448 0,7 5 80 15,4 4 32-15,6 5 0 0,8 1-80 0,6 1-16 16,6 2 0-16,6-2 0 16,3-2-336-16,9 4-80 0,6 5-16 0,8-2 0 15,7-4 112-15,8-3 0 0,5-7 16 0,7-4 0 0,7-2 400 0,4-1 160 0,5-4-128 16,3-2 128-16,4-3-128 0,4-3 128 0,4-3-128 0,0-5 128 15,2-4-192-15,-1-7 64 0,-2-3 0 0,0-5 0 16,-4-7 128-16,1-4 176 0,-3-2-48 0,-1-6 0 16,-2-1 608-16,-4-6 112 0,-3-3 32 0,-5-2 0 15,-8-1 496-15,-3-1 96 0,-3-5 32 0,-5 0 0 16,-4 0-32-16,-3-7 0 0,-2-3 0 0,-7-4 0 16,-3 0-592-16,-8-1-128 0,-4-2-32 0,-6 0 0 15,-5 1-368-15,-4-3-80 0,-6 3-16 0,-3-1 0 16,0 4-384-16,-6 2-96 0,-4 3-16 0,-2 2-18368 15</inkml:trace>
  <inkml:trace contextRef="#ctx0" brushRef="#br0" timeOffset="1147.94">14186 9093 18431 0,'-11'-4'1632'0,"0"1"-1312"0,2 3-320 0,2 3 0 0,0-1-176 0,-9 4-96 32,-13 4-32-32,-16 10 0 15,-15 9-96-15,-2 8-32 0,8 3 0 0,8 1 0 0,5 4 48 0,7 3 16 0,7 4 0 0,7 5 0 0,8 4 368 0,7 5 0 16,11 3 0-16,8 0 0 0,9-1 192 0,8-4 144 15,8-1 48-15,7-5 0 0,4-3 128 0,8-2 16 16,9-4 16-16,2-8 0 0,4-8-32 0,-1-14 0 16,-1-9 0-16,-3-10 0 15,-5-10 448-15,-5-8 64 0,-7-7 32 16,-8-1 0-16,-5-1 1424 0,-3-5 272 0,0-9 64 0,-2-6 16 16,-1-7-560-16,-3 1-112 0,-5-4-32 0,-5 1 0 15,-6 2-1312-15,-7-1-272 0,-3 4-48 0,-9-3-16 16,-5-1-208-16,-11-4-32 0,-6-2-16 0,-9 3 0 15,-8 3-224-15,-6 4 0 0,-7 6 0 0,-5 3 0 32,-8 4-336-32,-4 5-176 0,-2 9-16 0,-5 9-18416 0</inkml:trace>
  <inkml:trace contextRef="#ctx0" brushRef="#br0" timeOffset="3390.03">6010 16380 8287 0,'0'1'736'0,"-2"-1"-592"0,2 0-144 0,0 0 0 0,0 0 1312 0,-1 0 224 15,0 2 64-15,-1-2 0 0,1 0 1344 0,-1 0 256 16,1-3 64-16,2 0 16 0,1-3-864 0,2 1-176 16,2-2-48-16,2-3 0 0,5 0-976 0,0-3-208 15,2-1-48-15,3 0 0 0,2-2-336 0,4-1-80 16,4-1-16-16,2 1 0 0,-6 6-224 0,2 1-48 16,2 0-16-16,-1 4 0 0,0 4-240 0,-27 2 144 15,0 0-144-15,55 11 128 0,-55-11-128 0,0 0 128 0,0 0-128 0,0 0 128 16,31 62-128-16,-34-42 0 0,-4 1 0 0,-3 4 128 15,-3 2-128-15,-2 0 0 0,-4 0 0 0,2 0 0 16,-1-2 0-16,-2 1-176 16,2-4 176-16,-1-1-128 0,1-2 128 0,1-2 0 0,2-3 0 0,-1 0 0 15,2 0 0-15,1-1 176 0,3 0-48 0,2-4 0 16,1 3 0-16,3-5 0 0,1 1 0 0,1-2 0 16,2-2-128-16,3 0 160 0,0 1-160 0,3-4 160 0,1 1-160 15,1-2 0-15,1 0 144 0,2-2-144 0,2 1 192 0,2-4-48 16,2 3 0-16,0-3 0 15,3 1 48-15,0 0 0 16,-1 1 0-16,3 0 0 0,-1 0-16 0,1 1 0 0,0 0 0 0,-1 1 0 0,0-1-16 0,-1 0 0 16,-2 0 0-16,2-1 0 0,-3 2-160 0,0-2 160 15,-2 0-160-15,-1 0 160 0,1 1-160 0,-4-1 192 16,0 0-192-16,-4 0 192 0,0 2-64 0,-1-1-128 16,-2 1 192-16,-1-1-64 0,0 2-128 0,-2 0 0 15,1 0 144-15,-2-1-144 16,0 1 0-16,-2 0-128 0,2 0 0 0,0 0 0 15,-1 1-544-15,1-2-96 0,0 1-32 0,-2 0-18288 0</inkml:trace>
  <inkml:trace contextRef="#ctx0" brushRef="#br0" timeOffset="3755.36">6832 16253 9215 0,'3'-3'816'0,"-2"3"-656"0,2 1-160 0,0 2 0 0,1 0 2240 0,-1 0 400 0,0 1 96 0,2 0 16 0,-5-4-416 0,0 0-80 16,0 0-16-16,68 71 0 0,-68-71-304 0,0 0-64 16,62 61-16-16,-62-61 0 0,0 0-688 0,61 49-144 15,-61-49-16-15,0 0-16 0,58 35-336 0,-58-35-64 16,0 0-16-16,0 0 0 0,71 30-112 0,-71-30-16 16,0 0-16-16,0 0 0 0,59 20-288 0,-49-16-144 0,-2-1 160 0,-2 0-160 15,-2 0 0-15,-2-1 0 0,-2 1 0 0,-2-1-160 31,-1-1-1088-31,1 0-224 0,-3-1-32 0,0-1-15232 0</inkml:trace>
  <inkml:trace contextRef="#ctx0" brushRef="#br0" timeOffset="3976.4">7133 16206 24879 0,'-4'-1'1088'0,"2"1"256"0,1 0-1088 0,-2 3-256 0,2-1 0 0,1 1 0 0,-3 3 1920 0,-1 5 336 15,-2 2 64-15,-4 9 16 0,-4 10-320 0,-2-1-64 16,-1 3-16-16,-1-1 0 0,1 1-1200 0,-1-3-240 16,-2 3-48-16,2-7-16 0,5-3-240 0,0-5-64 15,5-4 0-15,-1-2 0 0,3-3-128 0,2-2 0 16,1-1 0-16,1-3 0 16,0 1-432-16,2-2-112 0,3-2-32 0,0-1-17632 0</inkml:trace>
  <inkml:trace contextRef="#ctx0" brushRef="#br0" timeOffset="4214.28">7442 16137 23039 0,'7'-4'1024'0,"-2"1"192"0,2 0-960 0,-2 2-256 16,1-1 0-16,0-1 0 16,3 1 768-16,7-3 128 0,9 0 0 0,6-4 16 0,3 1 736 0,-4-1 144 15,-5 4 16-15,-3 0 16 0,-1 1-656 0,-1 0-128 16,-3 1-16-16,-2 0-16 0,-2 0-816 0,-3 2-192 16,-3 2 0-16,-3-1-10800 15,-1 3-2160-15</inkml:trace>
  <inkml:trace contextRef="#ctx0" brushRef="#br0" timeOffset="4552.54">7338 16154 22111 0,'-9'6'976'0,"5"-2"208"0,0 1-944 0,1 4-240 0,3-8 0 0,0 2 0 15,1 1 1024-15,1 6 176 16,2 4 16-16,-4-14 16 0,0 0 240 0,21 64 32 15,-21-64 16-15,0 0 0 0,33 55 64 0,-33-55 16 0,0 0 0 0,0 0 0 16,59 35-832-16,-59-35-176 0,0 0-16 0,0 0-16 0,58 6-240 0,-41-9-32 16,0 2-16-16,1-1 0 0,-1 1-144 0,3 0-128 15,0 1 192-15,-1 1-192 0,-19-1 128 0,0 0-128 16,0 0 0-16,70 28 0 16,-70-28 0-16,0 0 0 0,0 0 0 0,36 62 0 0,-36-62 0 0,0 39 0 15,-5-18 0-15,-5-2 0 0,-1 0 128 0,-4-2-128 16,0-2 192-16,-2-2-192 0,-3 0 320 0,0-2-32 15,-1-1-16-15,-1-2 0 0,-1-2 96 0,0 0 16 0,2-3 0 0,3-1 0 16,1 0-64-16,0-1 0 0,4-2 0 0,-2 1 0 31,-2 0-704-15,-2 1-128-16,2 1-48 0,0 0-18896 0</inkml:trace>
  <inkml:trace contextRef="#ctx0" brushRef="#br0" timeOffset="5816.78">14450 13204 23951 0,'0'0'2128'0,"0"1"-1696"0,0 1-432 0,0-1 0 15,2 2 816-15,-1 0 80 0,2 1 0 0,0 5 16 16,4 2 480-16,-7-11 80 0,0 0 32 0,0 0 0 15,47 64-272-15,-47-64-48 0,0 0-16 0,66 67 0 16,-66-67-320-16,0 0-64 0,78 61-16 0,-78-61 0 16,58 33-368-16,-58-33-80 0,0 0 0 0,86 38-16 15,-86-38-176-15,0 0-128 0,70 21 144 0,-70-21-144 16,0 0-512-16,0 0-192 0</inkml:trace>
  <inkml:trace contextRef="#ctx0" brushRef="#br0" timeOffset="6070.92">15606 11774 42383 0,'-11'5'3776'0,"1"2"-3024"0,4 1-608 0,5 2-144 16,2 4 160-16,-1 6 0 0,1 15 0 0,7 22 0 15,11 12-160-15,15 2-224 0,13-12 48 0,1-12 16 16,-48-47-432-16,93 56-96 0,-28-35-16 0,9-5-17424 16</inkml:trace>
  <inkml:trace contextRef="#ctx0" brushRef="#br0" timeOffset="9976.18">16518 8490 26719 0,'5'0'2368'0,"-1"-3"-1888"0,-1 0-480 0,0 2 0 0,-2-1 896 0,3-1 96 0,2-2 16 0,5-4 0 16,3-2 1360-16,3-2 256 0,2 2 64 0,0 0 16 15,0-1-1824-15,-1 4-368 0,-1 1-80 0,0 0-16 16,-17 7-208-16,40-9-32 0,-40 9-16 0,0 0 0 16,58 0-160-16,-58 0 0 0,0 0 0 0,57 20 128 15,-57-20-128-15,0 0 0 0,51 42 0 0,-51-42 0 0,0 0 0 0,34 60 0 16,-34-60 0-16,4 44 0 0,-9-23-224 0,-4 0 80 15,-2 0 16-15,-5-1 0 0,-2 0-64 0,0-3 0 16,-2-2 0-16,2-2 0 0,1-3 16 0,5-2 0 16,5-2 0-16,4-5 0 15,3 1-224-15,5-2-48 0,-5 0-16 0,0 0 0 16,38-9-1200-16,-38 9-224 0,38-8-48 0,-38 8-16 16,0 0-64-16,64-3-16 0,-64 3 0 0,0 0 0 15,66 23-80-15,-66-23-32 0,0 0 0 0,56 42 0 16,-56-42 224-16,0 0 64 0,46 59 0 0,-46-59 0 0,0 0 1472 0,25 61 384 0,-25-61 0 0,1 42 0 15,-5-20 2352-15,-1-3 592 0,-5 0 112 0,-3 0 16 16,-3-2 960-16,-2 0 176 0,-3-1 32 0,-5-1 16 16,0-2-1984-16,-3 0-400 0,0-3-80 0,-1-2 0 15,2-1-608-15,2-2-112 0,2-4-32 0,3-1 0 0,6 0-288 16,-1-4-64-16,2 0-16 0,3-4 0 0,2 1-672 16,4 0 0-16,0 0-176 0,4-1 48 15,5-1-752-15,2-1-144 0,2 2-16 16,8 1-19408-16</inkml:trace>
  <inkml:trace contextRef="#ctx0" brushRef="#br0" timeOffset="10198.06">17352 8981 40543 0,'3'-3'1792'0,"0"1"384"16,1-1-1744-16,0 1-432 0,-1 1 0 0,0 0 0 0,1-1 560 0,6-1 16 0,5-2 16 0,-15 5 0 0,44-12 112 0,-44 12 0 0,50-9 16 0,-50 9 0 16,48-5-512-16,-48 5-208 0,0 0 176 0,59 0-176 15,-59 0 0-15,0 0 0 0,0 0-208 0,0 0-13232 16,0 0-2656-16</inkml:trace>
  <inkml:trace contextRef="#ctx0" brushRef="#br0" timeOffset="10945.22">17988 8706 35935 0,'-2'-4'1600'0,"-1"2"320"0,2 2-1536 0,0-1-384 15,1 1 0-15,0 0 0 0,-2 1 1056 0,1 1 144 16,-2 2 16-16,-1 3 16 16,-1 4-272-16,3 5-48 15,-1 2-16-15,-1 3 0 0,2 5-592 0,1-2-128 16,1-24-32-16,1 51 0 0,-1-51-144 0,6 50 0 16,-6-50 0-16,12 47 0 0,-12-47 0 0,0 0 0 15,29 52 0-15,-29-52 0 0,0 0 0 0,0 0-144 16,51 37 144-16,-51-37-160 0,0 0 160 0,49 0 0 15,-49 0-144-15,40-14 144 0,-21 4 0 0,0-1 0 16,-1-1 0-16,0-2 0 0,-2-1 256 0,0-2 64 0,-2-2 0 0,-3 1 16 16,-3 1 304-16,-2-1 64 0,-2-3 16 0,-4-2 0 15,0 3 48-15,-3 0 0 0,-1-2 0 0,-4-2 0 16,-1 1-64-16,-1 1-16 0,1 3 0 0,-1 4 0 16,0 3-144-16,0 4-32 0,1 1 0 0,4 4 0 15,0 3-192-15,3 1-64 0,2 4 0 0,0 2 0 16,0-7-256-16,0 0 0 0,0 0 0 0,10 51 0 15,-10-51-432 1,0 0-32-16,28 70-16 0,-28-70 0 0,0 0-320 0,41 67-64 0,-41-67-16 0,0 0 0 16,66 59 176-16,-66-59 48 0,0 0 0 15,78 34 0-15,-78-34 320 0,0 0 64 0,72 10 16 0,-72-10 0 0,0 0 256 0,55-10 0 16,-39 4-128-16,-4-1 128 0,1 0 0 0,-2 0 0 16,-1-3 128-16,-3 0-128 0,0 2 544 0,-1-2 16 15,-2-3 0-15,-1 0 0 0,-2-2 224 0,-2-1 48 16,-2-1 16-16,-2-1 0 0,0 0 16 0,-2-2 0 15,-1-1 0-15,1 0 0 0,-2-1 80 0,2 0 16 16,-1 2 0-16,1 0 0 0,0 3-768 0,1 3-144 0,2 1-48 16,-1 2 0-16,4 3 0 0,0 2 0 0,-1 3 0 0,2 2 0 31,0 1-960-31,2 3-176 0,-2-3-32 0,0 0-16 16,0 0-752-16,0 0-160 0,22 56-16 0,-22-56-20096 0</inkml:trace>
  <inkml:trace contextRef="#ctx0" brushRef="#br0" timeOffset="11389.14">18926 8922 22111 0,'11'-9'1968'0,"-4"4"-1584"0,1 1-384 0,-2-1 0 0,-2 1 1696 0,1 1 256 16,0-2 48-16,4-5 16 0,5-6 928 0,3-5 176 16,0 0 32-16,-5 1 16 0,-2 0-1888 0,-1 3-368 15,-6 0-80-15,-3 0 0 0,-2 3-128 0,-5 0 0 16,-3 1-16-16,-5 2 0 0,-4 3-32 0,-2 1 0 15,-3 4 0-15,-3 0 0 0,0 4-208 0,1 2-64 16,0 1 0-16,1 5 0 0,1 1-192 0,4 3-32 16,3-1-16-16,4 2 0 0,3 3-144 0,3 2 0 15,3 0 0-15,3 4 0 0,1-23-432 0,8 47 48 0,-8-47 0 0,0 0 0 32,0 0-256-32,34 55-64 0,-34-55 0 0,0 0 0 15,0 0 192-15,55 25 48 0,-55-25 0 0,0 0 0 0,48-7 272 0,-32 0 192 16,-1-1-208-16,1-4 80 0,1 1 128 0,-3-2 0 0,1 1 0 0,0-3 0 15,-3 1 272-15,0 2 48 0,-3-1 0 0,-1 2 0 16,-3 1 256-16,-2 1 48 0,0 2 16 0,-3 3 0 16,0 1 48-16,0 2 16 0,-2 1 0 0,2 2 0 15,0 4-160-15,0-6-32 0,0 0 0 0,0 0 0 0,9 52-384 16,-9-52-128-16,0 0 0 0,18 57 0 16,-18-57 0-16,0 0-304 0,30 56 48 0,-30-56 0 15,0 0-432-15,0 0-80 0,51 48 0 0,-51-48-16 16,0 0-64-16,0 0-16 0,63 10 0 0,-63-10 0 15,0 0-144-15,44-10-16 0</inkml:trace>
  <inkml:trace contextRef="#ctx0" brushRef="#br0" timeOffset="11786.25">19406 8714 40543 0,'-6'-4'1792'0,"3"3"384"0,2 1-1744 0,1 0-432 0,0 1 0 0,0 0 0 0,0 1 144 0,1 4-144 0,2 2 160 0,-3-8-160 16,0 0 448-16,0 0-16 16,33 68 0-16,-33-68 0 15,0 0-304-15,38 52-128 0,-38-52 0 0,0 0 128 16,0 0-128-16,56 44 0 0,-56-44 0 0,0 0 0 16,0 0 0-16,61 4-144 0,-61-4 144 0,24-10 0 15,-14 5 0-15,-2-4 128 0,4-2 0 0,-4-5 16 16,1-1 464-16,-2-1 96 0,-2 0 0 0,-2-4 16 15,0 4 144-15,-3-2 32 0,0-1 0 0,2 0 0 0,0 0-64 0,3 2-16 16,-3 7 0-16,0 2 0 0,-1 4 64 0,-1 3 16 16,0 3 0-16,0 4 0 0,0 5 208 0,-1 5 48 15,1-14 16-15,0 41 0 0,0-10-928 0,0 7-176 16,-2 7-64-16,1 3 0 0,-2 3 0 0,-1 4 0 16,0 5 0-16,-1-4 0 0,4-1 0 0,-2-5 0 15,-1-4 0-15,3-6 0 0,1-5 0 0,0-2 0 16,0-33 0-16,1 55 0 15,-1-55-544-15,3 48-96 0,-3-48-32 0,3 47 0 0,-3-47 432 0,0 0 96 0,8 50 16 0,-8-50 0 32,0 0-1024-32,0 0-192 0,0 0-32 0,0 0-14416 0,0 0-2880 0</inkml:trace>
  <inkml:trace contextRef="#ctx0" brushRef="#br0" timeOffset="12330.32">21114 8155 29487 0,'0'-6'2624'0,"0"2"-2112"0,0 1-512 0,0 2 0 0,0-1 1616 0,0 1 224 15,-2-2 32-15,2 0 16 0,0 3-224 0,-1 7-64 16,1 9 0-16,-3 9 0 0,3-25-832 0,-3 77-192 16,2-29-16-16,-1 5-16 0,1 5-160 0,0 4-48 15,1 1 0-15,1-6 0 16,2-3-144-16,-3-54-16 0,13 86-16 0,-13-86 0 0,21 67 32 0,-21-67 0 15,0 0 0-15,39 70 0 0,-39-70 80 0,0 0 32 16,47 43 0-16,-47-43 0 0,0 0-160 0,0 0-16 16,61 25-128-16,-61-25 192 0,0 0-192 0,45 0 0 0,-45 0-144 0,31-8 144 31,-15 2-816-31,-2-1-64 0,-2 1-16 0,1 1 0 16,0-2-704-1,0-2-128-15</inkml:trace>
  <inkml:trace contextRef="#ctx0" brushRef="#br0" timeOffset="12596.55">20995 8634 36511 0,'2'-7'800'0,"-2"4"160"0,1 1 48 0,2 1 16 0,0 0-816 0,-1-1-208 31,3 2 0-31,2-1 0 0,4-1 1360 0,-11 2 240 16,0 0 32-16,61-4 16 0,-61 4-560 0,56-3-128 16,-56 3 0-16,64-4-16 0,-64 4-336 0,70-6-64 15,-70 6-16-15,68-4 0 0,-68 4-240 0,58-5-48 16,-58 5-16-16,47-5 0 0,-47 5-224 0,38-3 0 16,-38 3-144-16,0 0 144 15,0 0-864-15,0 0-80 0,51 6-16 0,-51-6-12752 0,0 0-2560 0</inkml:trace>
  <inkml:trace contextRef="#ctx0" brushRef="#br0" timeOffset="12930.11">21649 8793 19343 0,'3'2'1728'0,"0"-2"-1392"0,0 1-336 0,-1-1 0 0,1-1 3584 0,2-1 640 16,0 1 128-16,5-2 16 0,7-2-1680 0,6-4-320 15,6-2-80-15,1-1-16 0,0 0-1088 0,-2-1-224 16,-1 2-32-16,-3-1-16 0,-3 1-336 0,-3 1-64 15,-2 2 0-15,-6-2-16 0,-2 1-176 0,-4-1-16 16,-1 1-16-16,-3-1 0 0,-1-2-128 0,-3 0-32 16,-3 0 0-16,-3 2 0 0,-2 2-128 0,0 1 160 15,-4 3-160-15,1 1 160 0,-2 4-160 0,1 4 0 16,-1 0 0-16,-3 4 128 0,1 2-128 0,-1 2 0 0,1 4 0 0,2-2 0 16,5 4 0-16,0-1 0 0,4 2 0 0,4 2 0 15,2-1-192-15,2-21 192 0,6 44-192 0,-6-44 192 16,0 0-352-16,28 53 48 0,-28-53 16 0,0 0 0 15,0 0 128-15,67 48 32 0,-67-48 0 0,0 0 0 16,60 17 0-16,-60-17 0 0,0 0 0 0,70 2 0 31,-70-2-480-31,46-1-96 0,-46 1 0 0,43-6-16 16,-43 6-752-16,35-7-128 0</inkml:trace>
  <inkml:trace contextRef="#ctx0" brushRef="#br0" timeOffset="13311.9">22166 8704 21183 0,'2'-4'1888'0,"-2"-1"-1504"15,1 0-384-15,0 4 0 0,1-1 3408 0,1 1 624 16,-1-3 112-16,3-5 16 0,2 1-1680 0,0 1-352 16,3 1-64-16,-2 5-16 0,-8 1-880 0,0 0-176 15,0 0-32-15,0 0-16 0,0 0-224 0,41 59-32 16,-41-59-16-16,0 0 0 0,9 54-208 0,-9-36-32 16,0-18-16-16,0 0 0 0,2 48-224 0,-2-35-64 15,0-2 0-15,0-2 0 0,0-2-128 0,2-2 0 16,-2 0 0-16,0-3 0 0,0 0 0 0,1-4 0 0,1 0 0 0,1-4 0 31,-2 0 0-31,0-2 0 0,1-4 0 0,-1 1 0 0,1-2 0 0,0 1 0 0,1-2 0 0,2-3 0 16,-1-3 0-16,1-3 0 0,4-1 0 0,-1-3 0 15,4 1 0-15,0-1 0 0,4-1 128 0,-1 3-128 16,2 4 0-16,0 4 0 0,-3 3 0 0,1 4 0 16,-1 6 0-16,-14 4 0 0,0 0 0 0,0 0 0 15,0 0-128-15,53 28 128 0,-53-28 0 0,0 0 0 16,20 55 0-16,-20-55 0 0,0 0-144 0,11 63 144 0,-11-63 0 0,0 0 0 15,3 55 176-15,-3-55-176 0,0 0 192 0,2 52-192 16,-2-52 192-16,0 0-192 0,0 0 0 0,10 54-320 16,-10-54 32-16,0 0 16 15,0 0-208-15,0 0-32 0,0 0-16 0,0 0-21552 0</inkml:trace>
  <inkml:trace contextRef="#ctx0" brushRef="#br0" timeOffset="13628.64">22970 8583 39615 0,'-3'-17'1760'0,"2"8"352"0,-1 1-1680 0,1 1-432 0,-2 3 0 0,0 1 0 0,-1 0 1040 0,-3-3 128 0,-4-1 32 0,-5 0 0 16,-2 0 128-16,-1 4 16 0,0 5 16 0,2 2 0 16,3 2-720-16,2 2-160 0,2 3-32 0,2 2 0 15,2 3-448-15,5-2 0 0,1-14 0 0,0 0 0 16,0 0-384-16,22 55-32 0,-22-55 0 0,0 0 0 31,0 0-112-31,67 42-32 0,-67-42 0 0,0 0 0 0,68 33 160 0,-68-33 16 0,0 0 16 0,59 34 0 0,-59-34 208 0,0 0 160 16,0 0-208-16,55 41 80 0,-55-41 128 0,0 0 0 15,0 0 0-15,0 0 0 0,0 0 0 0,11 51 176 16,-16-44-176-16,-4 0 192 0,-2-2 208 0,-5 1 48 16,-2 0 16-16,1-2 0 0,3 0 48 0,-2-1 0 15,-1 0 0-15,0-3 0 0,3 0-160 0,3-2-32 16,0 1 0-16,1-3 0 15,3-1-1136-15,1 0-224 0,3-2-48 0,2 1-20096 0</inkml:trace>
  <inkml:trace contextRef="#ctx0" brushRef="#br0" timeOffset="13961.61">23247 8656 42383 0,'0'-5'1872'0,"0"2"400"0,0 0-1824 0,0 2-448 0,-2-1 0 0,1 2 0 15,0 0 960-15,-1 0 112 0,1 0 16 0,-2 3 0 16,2 3 16-16,1 1 16 0,0-7 0 0,0 0 0 16,0 0-768-16,0 0-160 0,26 69-16 0,-26-69-16 15,0 0-160-15,0 0 0 0,47 51 0 0,-47-51 0 16,0 0 0-16,0 0 0 0,0 0 0 0,68 24 0 16,-51-26 0-16,1 0 0 0,-1-3 0 0,0-2 0 15,0 0 0-15,-1-4 160 0,-1 0-160 0,-2-3 160 16,-2 1 112-16,-2-1 32 0,-4 0 0 0,-2-3 0 0,-3 0 128 0,-4-3 16 15,-3-1 16-15,-5-2 0 0,1 2-32 0,-6-3-16 16,-1 1 0-16,-6 1 0 0,1 3-32 0,-5 1-16 16,-5 0 0-16,-3 1 0 0,-2 2 192 0,2 3 32 15,1 3 16-15,5 1 0 16,8 4-1408-16,5 4-288 0,3 1-48 0,5 3-16 16,3 3-576-16,4 2-128 0,2-9-32 0,0 0-20592 0</inkml:trace>
  <inkml:trace contextRef="#ctx0" brushRef="#br0" timeOffset="14277.92">23623 8491 42383 0,'-9'-4'1872'0,"6"2"400"0,0 1-1824 0,2 0-448 0,0 1 0 0,-2 1 0 0,1 2 528 0,0 1 16 16,-3 6 0-16,0 5 0 0,-1 7 480 0,2 3 80 15,1 2 32-15,0 1 0 0,2 0-432 0,-1 1-64 16,2-29-32-16,3 52 0 15,-3-52-80-15,0 0-16 0,19 59 0 0,-19-59 0 16,0 0-208-16,0 0-48 0,0 0-16 0,0 0 0 0,0 0 16 0,0 0 16 16,0 0 0-16,0 0 0 0,0 0 144 0,0 0 32 15,57 9 0-15,-52-22 0 0,-1-1 320 0,0-3 64 16,2 1 0-16,-1-2 16 0,1 1-672 0,1-1-128 16,0-1-48-16,3 1 0 0,4 1 0 0,2 0 0 0,1 2 0 0,1 0 0 15,0 4 0-15,1 1 0 0,-4 2 0 0,2 2 0 16,-1 3 0-16,-1 1 0 0,-15 2 0 0,0 0 0 31,0 0-1344-31,0 0-272 0,53 14-48 16,-53-14-14800-16,0 0-2960 0</inkml:trace>
  <inkml:trace contextRef="#ctx0" brushRef="#br0" timeOffset="24643.27">21078 14384 29487 0,'2'-3'2624'0,"-1"0"-2112"0,2 0-512 0,0 2 0 16,1-1 1728-16,2 0 224 15,4-6 48-15,5-3 16 16,9-3-368-16,7-4-80 0,3 1-16 0,2-2 0 16,2 1-720-16,-2 1-160 0,-2 3-32 0,-3 1 0 15,-4 2-288-15,-1 2-64 0,-5 2-16 0,-3 2 0 16,-4 0-272-16,-14 5 0 0,0 0 0 0,0 0 0 15,0 0-240-15,0 0-96 0,0 0-32 0,0 0 0 32,0 0-480-32,0 0-112 0,-5 9 0 0,-14-5-17760 0</inkml:trace>
  <inkml:trace contextRef="#ctx0" brushRef="#br0" timeOffset="32352.99">16853 13909 28559 0,'-1'-1'2544'0,"1"-1"-2032"0,0 2-512 0,0-1 0 0,0-1 1680 0,0 0 240 0,1-4 64 0,3-4 0 16,2-1-176-16,5-6-16 0,5 0-16 0,4-2 0 16,4 1-1024-16,4 0-208 0,6 1-32 0,4-2-16 15,4 5-208-15,2-1-32 0,1 3-16 0,-1 2 0 16,-3 6-96-16,-5 1-16 15,-7 5 0-15,-29-2 0 0,0 0-128 0,67 25 160 0,-67-25-160 0,0 0 160 16,0 0-160-16,42 68 0 0,-42-68 144 0,0 42-144 16,-6-18 0-16,-6 3 0 0,-5 4 0 0,-2-2 0 15,2-4 0-15,-5 5 0 0,-8-1 0 0,-1 1-128 16,0-3 128-16,0-3-128 0,-2-1 128 0,2-4-128 0,3 0 128 16,1-1 128-16,3-4-128 0,3-3 176 0,5-1 208 0,4-1 64 15,3-3 0-15,5-1 0 0,3-2-96 0,2-2-16 16,5-1 0-16,4 0 0 0,4 2-128 0,3-2-16 15,4-2-16-15,4 0 0 0,3 0-32 0,2 1 0 16,3-2 0-16,1 2 0 0,1-1 16 0,0 1 0 16,-1 1 0-16,-3 0 0 0,0 0-32 0,-1 1-128 15,-6 1 192-15,-24-2-64 0,45 7-128 0,-45-7 0 16,34 2 0-16,-20 1 128 0,0 1-320 0,0 1-80 16,-14-5-16-16,0 0 0 15,0 0-880-15,0 0-176 0,63 27-48 0,-63-27-19264 0</inkml:trace>
  <inkml:trace contextRef="#ctx0" brushRef="#br0" timeOffset="32623.19">17821 13857 25791 0,'4'-9'2304'0,"-1"5"-1856"0,0 1-448 0,0 2 0 15,-1 1 2864-15,1 0 464 0,3 1 112 0,2 2 16 0,7 3-1568 0,-15-6-304 16,0 0-64-16,57 39-16 0,-57-39-448 0,0 0-96 15,53 52 0-15,-53-52-16 16,0 0-304-16,48 54-64 0,-48-54-16 0,0 0 0 0,63 57-96 0,-63-57-16 16,0 0 0-16,64 45 0 0,-64-45-176 0,0 0-32 15,72 34-16-15,-72-34 0 0,0 0-224 0,0 0 0 16,62 24 128-16,-51-20-128 0,1-1 0 0,-2 0-128 16,-3-2 128-16,0 1-208 15,-3-1-736-15,0-1-144 0,-1 0-16 0,-2-1-16 31,-1-1-432-31,-1-1-96 0</inkml:trace>
  <inkml:trace contextRef="#ctx0" brushRef="#br0" timeOffset="32829.96">18205 13785 24879 0,'-1'-2'2208'0,"-1"1"-1760"0,1 2-448 0,-1 1 0 16,1-1 2896-16,0 2 496 15,-5 3 112-15,-8 3 16 0,-4 7-1472 0,-5 5-304 0,-4 6-48 0,2 1-16 16,-1 2-496-16,2 0-96 0,0-2-32 0,2-1 0 0,-1-3-288 0,3-2-64 15,0 0-16-15,5-4 0 0,1-1-256 0,-2-3-48 32,2 0-16-32,1-3 0 0,4-2-368 0,-1 1 0 15,0 0 0-15,1 0 0 16,2-3-736-16,2-3-64 0,0-1-16 0,4-1 0 16,1 0-560-16,3-2-112 0</inkml:trace>
  <inkml:trace contextRef="#ctx0" brushRef="#br0" timeOffset="33130.86">18618 13694 23951 0,'2'-1'2128'0,"1"-1"-1696"16,0 1-432-16,0 1 0 0,0 0 2944 0,2-1 496 15,5-1 96-15,9-1 32 0,8-2-1440 0,5-1-272 16,-1 0-64-16,0 1-16 0,-1-1-976 0,-3 2-192 16,-5 0-32-16,-1-3-16 0,-5 4-176 0,0-2-16 15,-1 1-16-15,-2 1 0 0,-1 1-352 0,-4 0 0 16,-1 1 0-16,-2 1 128 15,-2 3-576-15,-3-1-128 0,-4 4 0 0,-3-3-12864 16,-3 0-2560-16</inkml:trace>
  <inkml:trace contextRef="#ctx0" brushRef="#br0" timeOffset="33511.18">18522 13782 21183 0,'-3'3'1888'0,"0"-2"-1504"0,2 0-384 0,-1 1 0 16,1-1 3072-16,-2 2 528 0,-1 4 112 0,-2 2 32 15,-1 3-1296-15,1 1-256 0,3 0-48 0,2 0-16 16,2-1-1136-16,2 0-224 0,-3-12-64 0,0 0 0 16,0 0-128-16,0 0-48 0,0 0 0 0,47 55 0 15,-37-50-96-15,1 0-32 0,2-1 0 0,2-4 0 16,7 0-176-16,0-2-32 0,4-2-16 0,2-2 0 16,-1 1-48-16,-12 2-128 0,-2 0 192 0,-2 2-64 0,0-2-128 0,6 0 128 15,6-1-128-15,8-2 128 0,4 3-128 0,2 3 0 16,-2 3 0-16,-3 3 0 0,-32-6 0 0,0 0 0 15,66 37 0-15,-66-37 0 0,0 0 0 0,0 0 0 16,35 62 0-16,-35-62 0 0,0 0-224 0,3 72 80 16,-7-50 16-16,-3-2 0 0,-3-1 128 0,-4-5-160 15,-3-2 160-15,-2-3-160 0,-2-2 160 0,1-3 128 16,1-2-128-16,0-4 176 0,0 1 272 0,-1-2 48 0,1-1 16 16,2-2 0-16,2 0 64 0,1-1 32 0,0 0 0 0,1-1 0 15,0-1-608-15,2 1 0 0,1-2-144 0,2 1 144 31,2 2-1296-31,0 2-144 0,1 1-32 0,2-1-20400 0</inkml:trace>
  <inkml:trace contextRef="#ctx0" brushRef="#br0" timeOffset="34012.08">19523 13850 15663 0,'6'0'1392'0,"-3"0"-1120"0,-1 0-272 0,1 1 0 0,0 0 3488 0,0 1 640 0,1 1 128 0,3 2 32 0,-7-5-1136 0,0 0-208 16,54 41-64-16,-54-41 0 0,0 0-1664 0,0 0-352 15,66 60-64-15,-66-60-16 0,0 0-96 0,64 58-32 16,-64-58 0-16,0 0 0 0,66 55-160 0,-66-55-48 16,0 0 0-16,65 41 0 0,-65-41-192 0,0 0-32 15,53 29-16-15,-39-23 0 0,-3 0-208 0,0-5 0 16,-2 3 128-16,-2-1-128 0,-2-1-192 0,0-1-96 15,-3 0-16-15,1-2 0 16,-1 0-912-16,-1-2-192 0</inkml:trace>
  <inkml:trace contextRef="#ctx0" brushRef="#br0" timeOffset="34212.51">19937 13821 37775 0,'-11'-2'1664'0,"4"2"368"0,1 2-1632 0,3 0-400 0,-1 1 0 0,-2-1 0 15,-2 4 1120-15,-6 4 144 0,-10 6 16 0,-6 6 16 0,-4 5-48 0,2-2-16 16,1 4 0-16,2-5 0 16,4-2-304-16,2-1-64 0,3-2-16 0,1-4 0 0,5 0-384 0,-1-4-80 15,4-3 0-15,1 1-16 0,3-2-368 0,0-2-256 16,3 1 32-16,1-2 16 16,2-1-816-16,-1-1-176 0,2-1-16 0,2 0-20016 0</inkml:trace>
  <inkml:trace contextRef="#ctx0" brushRef="#br0" timeOffset="35972.18">20561 13518 31327 0,'2'-2'2784'0,"-1"1"-2224"0,1-1-560 0,-1 1 0 0,0 0 1728 0,2-1 224 0,2-1 48 0,3-2 16 16,6-2-928-16,3 0-192 0,-1 2-48 0,-1 1 0 16,1 3-432-16,-2 2-96 0,1 2 0 0,0 1-16 15,-15-4-160-15,0 0-16 0,0 0-128 0,0 0 192 16,0 0-192-16,42 59 0 16,-42-59 128-16,0 0-128 0,0 0 0 0,-4 74 0 15,-5-53 0-15,-2-1 0 0,0 0 0 0,-5-3 0 0,1-3 0 0,-4-1 0 16,-1-1 0-16,2-2 0 0,-2-3 0 0,0-1 0 15,3-2 0-15,-1 0 0 0,3-1 0 0,-1 0 0 16,2 0 0-16,3-2 0 0,2-2 0 0,3 1 0 0,5-2 0 16,4 1 0-16,1-2 0 0,5 0 0 0,1 2 0 0,5-1 0 31,8 2 0-31,6 0 0 0,5 2 0 0,3 2 0 16,0 3 0-16,1 2 0 0,1 2 0 0,0 0 0 15,-39-11 0-15,63 27 0 0,-63-27 0 0,0 0 0 16,65 47 0-16,-65-47 0 0,0 0 0 0,0 0 0 15,0 0 0-15,24 73 0 0,-27-62 0 0,-2-1 0 16,-8 3 0-16,-4-2 144 0,-3-1 192 0,6-3 48 16,4-2 0-16,-1-1 0 0,-8 0 64 0,-5 0 32 15,-2 1 0-15,-4-1 0 0,2-1 144 0,1-2 16 0,1 0 16 0,5-1 0 16,4-1-272-16,3 0-48 0,4-1-16 0,0 1 0 16,2-2-496-16,-1-1-96 0,2-1-32 0,2 1 0 31,2 1-800-31,3-1-176 0</inkml:trace>
  <inkml:trace contextRef="#ctx0" brushRef="#br0" timeOffset="36416.61">21327 12034 24879 0,'0'-7'2208'0,"1"2"-1760"0,2 0-448 0,-1 4 0 0,1-1 2016 0,-2-2 320 0,3-3 64 0,0-3 16 15,-1 0-256-15,-3 5-48 0,-3 6-16 0,-4 9 0 16,-3 6-1200-16,-2 6-256 0,-4 4-32 0,-1 5-16 16,3-2-192-16,-4 7-32 0,-2 6-16 0,-1 2 0 15,1 0-48-15,-3 5-16 0,-1 9 0 0,0-3 0 16,3-4-160-16,3-9-128 16,2-6 192-16,2-4-192 0,3-2 192 0,1-3-64 0,-1-5 0 0,-1-2-128 15,4-2 320-15,-1-1-64 0,1-2 0 0,2-4 0 0,1-1-112 16,-1-2-16-16,0-1-128 0,2 0 192 0,0-1-192 0,0 0 0 15,1-1 0-15,3 0 0 16,-2-3-496-16,2 1-80 0,0 0-32 0,2-3 0 16,-1 1-544-16,2-1-96 0</inkml:trace>
  <inkml:trace contextRef="#ctx0" brushRef="#br0" timeOffset="36820.83">20701 12515 31327 0,'5'-9'1392'0,"-3"6"272"0,3 0-1328 0,-3 2-336 0,1 0 0 0,-1 1 0 15,-1 2 1280-15,3 1 176 0,2 4 32 0,-6-7 16 16,0 0-96-16,0 0-32 16,14 71 0-16,-14-71 0 0,0 0-720 0,-4 83-144 0,4-83-16 0,-6 65-16 15,6-65-128-15,-8 68-32 0,8-68 0 0,-6 57 0 16,6-57-128-16,-4 62-16 15,4-62-16-15,0 0 0 0,7 78-160 0,-7-78 192 0,0 0-192 0,0 0 192 0,17 65 48 16,-13-56 16-16,2-2 0 0,-1-1 0 0,0-4 128 16,0-2 16-16,2-2 16 0,0-2 0 0,2-2 128 0,2-2 32 15,2-4 0-15,0 0 0 0,2 0 128 0,2-2 48 16,3-3 0-16,4-2 0 0,6-4-48 0,-1 0-16 16,1-1 0-16,5-4 0 0,9-6 288 0,4-3 64 15,0-1 16-15,-4 4 0 0,-6 0-848 0,-1 5-144 16,-1 1-64-16,-6 1 0 0,-2 4 0 0,-4 5 0 15,-1-1 0-15,-6 5 0 0,-2 2 0 0,-3 0 0 16,-1 2 0-16,-1 2 0 0,-3 1 0 0,-3 1 0 0,0 3 0 0,-2 1 0 31,1 2-1280-31,-3 2-240 0,0 1-48 0,-3 4-16 16,-1 3-640 0,-5 4-128-16</inkml:trace>
  <inkml:trace contextRef="#ctx0" brushRef="#br0" timeOffset="47764.23">22038 11620 12895 0,'1'-3'1152'0,"-1"2"-928"0,0 0-224 0,0 1 0 0,0 0 1328 0,0 0 208 0,0-2 64 0,-3 2 0 31,0 0 800-31,-1 2 160 0,-1 3 48 0,-3 2 0 0,1 5-336 0,0 0-64 0,2 4-16 0,-1 1 0 16,2 3-1104-16,4-20-240 15,0 0-32-15,-2 66-16 0,2-66-336 0,0 0-64 16,19 71-16-16,-19-71 0 0,0 0-144 0,29 58-48 0,-29-58 0 0,0 0 0 16,0 0 0-16,43 53 0 0,-43-53 0 0,0 0 0 15,0 0-64-15,0 0-128 0,52 33 176 0,-41-32-176 16,1 2 0-16,-2-3 0 15,-2 0 0-15,-4 0 0 0,0 0-368 0,-1 0-176 16</inkml:trace>
  <inkml:trace contextRef="#ctx0" brushRef="#br0" timeOffset="48340.73">22313 11759 21183 0,'4'5'944'0,"-2"-2"192"0,1 0-912 0,-2 1-224 15,-1-1 0-15,0 0 0 0,1 1 2000 0,1 2 368 16,-1 4 64-16,-1-10 0 0,0 0-144 0,19 58-48 31,-19-58 0-31,0 0 0 0,0 0-1152 0,19 70-224 16,-19-70-48-16,0 0-16 0,0 0-336 0,0 0-64 0,0 0-16 0,0 0 0 16,0 0-16-16,0 0-16 0,0 0 0 0,0 0 0 15,0 0 80-15,0 0 16 0,0 0 0 0,0 0 0 16,0 0-64-16,14-7 0 0,-16-4 0 0,0 0 0 15,2 1-128-15,0-2-16 0,2-2-16 0,0-1 0 16,4-1-96-16,0-2-128 0,1 0 176 0,3-2-176 16,4 0 128-16,1 2-128 0,0-1 0 0,0 4 0 15,1 2 0-15,-2 4 0 0,-2 4 0 0,0 3-144 0,-2 4 144 16,0 2-208-16,-10-4 80 0,0 0 128 0,0 0-368 0,0 0 48 16,35 59 16-16,-35-59 0 0,0 0-16 0,14 57-16 15,-14-57 0-15,0 0 0 0,8 54 176 0,-8-54 160 16,0 0-208-16,0 0 80 0,0 0 128 0,8 55 0 15,-8-50 0-15,1-2 0 0,-1-1 128 0,1-4 48 16,1 1 16-16,-1-3 0 0,1-1 112 0,0 0 16 16,0-1 16-16,1-2 0 0,1-1-80 0,0-1 0 15,-1 0-16-15,1-1 0 0,0-2-96 0,1 2-16 16,0-2 0-16,1-1 0 0,-2 3-128 0,2-3 128 0,1 0-128 0,-3-3 128 16,5 1-128-16,1-2 0 0,1 1 0 0,0 0 128 15,2 4-128-15,-5 2 0 0,2 2 0 0,-1 1 0 16,3 1 0-16,1-3 0 0,-2 4 0 0,2 3 0 15,0 3 0-15,-3 5 0 0,0 3 0 0,-3 3 0 16,-7-11 0-16,0 0-144 0,14 58 144 0,-14-58 0 16,5 54-144-16,-5-54 144 0,9 59 0 0,-9-59-144 15,14 58 144-15,-14-58-208 0,0 0 80 0,17 65 128 16,-17-65-416-16,0 0 32 0,0 0 16 0,0 0 0 16,28 64-464-16,-28-64-80 15</inkml:trace>
  <inkml:trace contextRef="#ctx0" brushRef="#br0" timeOffset="48778.94">23234 11869 25791 0,'3'-7'1152'0,"-2"3"224"0,1-1-1104 0,-1 1-272 0,1 1 0 0,-1 1 0 0,-1-1 1808 0,1-3 304 0,2-4 64 0,2-4 16 15,-1-3 256-15,0 0 48 0,-3 0 16 0,1 0 0 16,-2 2-1392-16,-3-1-288 0,0 2-48 0,-1 0-16 15,-2 0-304-15,-2 4-64 0,-4 1-16 0,0 4 0 16,-5 3-208-16,-3 2-48 0,-3 5-128 0,-1 2 192 16,-1 4-192-16,0 3 0 0,1 0 0 0,4 3 0 15,3 0 0-15,6 1-128 0,2 4 128 0,9-22-208 16,-6 43-96-16,6-43-16 0,0 0 0 0,0 0 0 31,39 70-112-31,-39-70-16 0,0 0-16 0,62 27 0 0,-62-27 192 0,43 4 32 0,-20-6 16 0,-5 1 0 0,-1-3 224 16,-4-1 0-16,1 1 0 0,0-3 0 0,1-1 0 0,-1-2 0 15,-3 1 176-15,0-1-48 0,1-1 192 0,-4 1 64 16,0 0 0-16,-2 0 0 0,1 1 192 0,-3-1 32 16,1 1 16-16,-2 1 0 0,-2 2 16 0,0 0 16 15,-2 4 0-15,0 2 0 0,-2 1-80 0,0 3 0 16,-1 3-16-16,1 3 0 0,1 2-368 0,2-12-64 16,0 0 0-16,0 0-128 0,0 0 0 0,9 64 0 15,-9-64 0-15,0 0 0 0,0 0-320 0,0 0-32 16,39 68 0-16,-39-68 0 15,0 0-416-15,0 0-64 0,67 43-32 0,-67-43 0 16,0 0-496-16,52 12-112 0,-36-10 0 0,-2-1-18144 0</inkml:trace>
  <inkml:trace contextRef="#ctx0" brushRef="#br0" timeOffset="49192.44">23808 11848 22111 0,'3'-7'1968'0,"-1"1"-1584"0,0 0-384 0,-2 2 0 15,0 1 3008-15,1-2 512 0,-1-7 96 0,2-5 32 16,-1-8-1216-16,-1-3-256 0,-3 1-32 0,-2 4-16 15,-5 4-1104-15,-3 3-240 0,-4 3-32 0,-3 5-16 0,-4 4-208 0,-1 2-32 16,-2 4-16-16,3 5 0 0,3 1-176 16,2 1-48-16,2 5 0 0,6 0 0 0,3 3-256 0,2 1 0 15,6-18-128-15,0 0 128 32,4 62-480-32,-4-62 0 0,0 0 0 0,0 0 0 15,55 65-32-15,-55-65 0 0,0 0 0 0,64 26 0 0,-64-26 224 16,38 5 32-16,-17-3 16 0,-1-2 0 0,-2-3 112 0,-2 2 128 15,-2-4-208-15,0 1 80 0,0 1 128 0,-1-1 0 16,-3 3 0-16,1-2 0 0,2 1 176 0,0 1 64 0,-2 1 16 0,-1 3 0 16,-2 2 224-16,-8-5 48 0,0 0 16 0,0 0 0 15,0 0 96-15,14 71 32 0,-14-71 0 0,-5 51 0 16,5-51-272-16,-12 78-48 0,12-78-16 0,-7 49 0 16,7-49-80-16,-11 61 0 0,11-61-16 0,-15 73 0 15,5-33-240-15,0-2 176 0,-2-3-176 0,1-2 160 16,0-5-160-16,0-3 0 0,1-2 144 0,-3-3-144 15,2-5 128-15,-1-2-128 0,2-3 160 0,1-3-160 16,1-3 144-16,1-4-144 0,2-3 128 0,1-1-128 16,1-4-240-16,1-2-128 0,2-3-16 0,2-1-16 15,1-3-432-15,1-3-64 0,1 1-32 16,1-4 0-16,1-3-336 0,0-2-64 0</inkml:trace>
  <inkml:trace contextRef="#ctx0" brushRef="#br0" timeOffset="49508.01">24032 11983 23039 0,'6'-1'2048'0,"-2"1"-1648"0,-1-1-400 0,0 1 0 0,0 0 2912 0,1 0 496 16,4 0 112-16,8 0 0 0,4 1-1152 0,4-1-256 15,3-1-32-15,-1-2-16 0,3 0-976 0,-1-3-192 16,4 1-32-16,2-4-16 0,-1 2-256 0,-2-1-48 0,0-2-16 0,-6 0 0 16,-3 3-288-16,-1-3-64 15,-1-1-16-15,-2-2 0 0,-1 0-32 0,-4-1 0 0,-5 0 0 0,-4-2 0 16,-4 2-128-16,-3-1 0 0,1-1 0 0,-7-1 128 15,-5 0-128-15,-2 0-176 0,0 3 48 0,-4 0 0 16,-3 4-112-16,-1 3-16 0,2 3 0 0,-3 4 0 16,3 5 256-16,1 4-144 0,5 4 144 0,3-1-128 15,5 7 128-15,4 2 0 0,4-21 0 0,0 0 128 16,21 69-128-16,-21-69 144 0,0 0-144 0,51 65 160 16,-51-65 96-16,0 0 0 0,61 51 16 0,-61-51 0 0,0 0-16 0,73 37 0 15,-73-37 0-15,78 27 0 0,-29-15-256 0,5 2-144 16,5-1 16-16,-4-3 0 15,-7-1-960-15,-4-4-176 0,-7-1-32 0,-5-2-19440 16</inkml:trace>
  <inkml:trace contextRef="#ctx0" brushRef="#br0" timeOffset="49697.61">25623 11492 20271 0,'10'-10'896'0,"-6"6"192"0,2-1-880 0,-2 1-208 16,-1 1 0-16,-2 2 0 0,1 0 0 0,0-1-256 0,1-1 48 0,1 2 16 15,-1 1 192-15,-6-3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9T19:26:02.3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6915 7909 9215 0,'0'0'816'0,"0"0"-656"16,0-1-160-16,0 1 0 0,0 0 1472 0,0 0 256 15,2 0 48-15,-2 0 16 0,1 1 512 0,1 0 96 16,-1 1 32-16,-1 1 0 0,1 1-400 0,1 0-80 16,-2 2-16-16,1-1 0 0,1 4-480 0,-2-1-112 15,1 1 0-15,2 1-16 16,-2 0-560-16,1 1-128 0,1 0 0 0,-2 2-16 0,0 0-208 0,1 1-32 0,-2-1-16 0,0 1 0 15,0 0-160-15,-2 1-16 16,1-1-16-16,-2 1 0 0,0-1-48 0,-1-2-128 0,0 3 192 0,0-3-64 16,1 0-128-16,0 0 192 0,0 0-192 0,0 0 192 15,2-2-192-15,-1 1 128 16,1-1-128-16,0 0 128 0,1 2-128 0,1-4 128 0,0-2-128 0,-1-1 128 16,3 1-128-16,-1 1 0 0,0-1 0 0,3 1 128 15,-1 0-128-15,0 0 0 0,2 0 0 0,-2 0 128 16,0 0-128-16,1 0 0 0,-1-1 0 0,0-1 0 0,0 1 0 0,1-2 0 15,-1 1 0-15,-1-1 0 0,-1-1 128 0,1-1-128 16,1 0 0-16,1-1 128 16,-1 1-128-16,2-2 160 0,-2 0-160 0,1 0 160 0,1 0-160 0,-2 0 128 15,2-2-128-15,1 1 128 0,0-1-128 0,0 1 0 16,2 1 144-16,-2 0-144 0,0 0 0 0,0 0 0 16,0 1 0-16,0 1 128 0,-1-1-128 0,-1-1 0 15,1 2 0-15,1-1 0 0,2-1 0 0,-2 2 0 16,1-2 0-16,1 0 0 0,-1 0 0 0,0 0 0 15,4-2 0-15,0 1 0 0,3-2 0 0,-1 1 128 0,0 1-128 16,0 0 0-16,3-1 128 0,-2 1-128 0,2 1 128 0,0-2-128 16,0 4 0-16,-3-1 128 0,1 1-128 0,-1 0 0 15,1 1 0-15,2 2 0 0,0-1 0 0,2 0 0 16,-3 0 0-16,3 0 0 0,1 2 0 0,-2-2 0 16,2 1 0-16,0-3 0 0,1 3 0 0,1-2-128 15,-2-1 128-15,0 1-128 16,0-1 128-16,1-1-128 0,3-1 128 0,-3 1-128 0,0-1 128 0,0-1-128 15,2 0 128-15,0-1 0 0,1-1 0 0,-2 3-128 16,2-1 128-16,-1 0 0 0,1-2 0 0,-2 0 0 16,-2 1 0-16,1 1 0 0,1 0 0 0,0-1 0 0,2 1 0 15,0-2 0-15,-1 2 0 0,-1 1-128 0,-3 0 128 0,2 0 0 16,3 0 0-16,0 1 0 16,-3 2 0-16,0-2-128 15,6 1 128-15,-1-1 0 0,-4 2-192 0,5-2 64 16,6 1 0-16,2-1 0 0,3 2 128 0,3 1-128 15,6-2 128-15,-1-1-128 0,2 2 128 0,2 0 0 16,1-1-144-16,-1 1 144 0,-1 0 0 0,3 0 0 16,1-3 0-16,3 1 0 0,-1-1 0 0,3-1 0 15,5 0 0-15,-2 1 0 0,-3 0 0 0,-3 0 0 16,-1-3 0-16,2 0 0 0,5 0 0 0,1-1 0 0,-1 0 0 0,-1-1 0 16,4 1 0-16,-2 0 0 0,0 1 0 0,-2-1 0 15,-4-2 0-15,-5 2 0 0,-6-2 0 0,6 1 0 16,7-1 0-16,10-3 0 0,7 2 0 0,0 0 0 15,-16 2 0-15,-3-1 0 0,1 0 0 0,-3 1 0 16,-8 1 0-16,4 1 0 0,-1-2 0 0,3 3 0 16,-1-1 0-16,0 1 0 0,0 1 0 0,-2-2 0 15,-2 2 0-15,-2-1 0 0,0 1 0 0,-2-1 0 16,-4 2 0-16,2-1 0 0,-1 1 0 0,2 0 0 16,1 1 0-16,-1 2 0 0,-2-1 0 0,-5-1 0 0,-3 1 0 0,4-1 0 15,0 0 0-15,3 1 0 0,-1-2 0 0,0 1 0 16,-1 1 0-16,-1-2 0 0,-3 1 0 0,-1-1 0 15,6 1 0-15,-1-1 0 0,-2 2 0 0,-1-1 0 16,3 1 0-16,-2-2 0 0,2 1 0 0,0-1 0 16,1 2 0-16,0-2 0 0,2 1 0 0,-4-1 0 15,3 0 0-15,-6 0 0 0,1 0 0 0,0 0 0 16,3 0 0-16,-2 0 0 0,3 0 0 0,-1 1 0 16,3-1 0-16,-4 0 0 0,-3 2 0 0,1-1 0 0,3 1 0 0,1-2 0 15,1 1 0-15,1 0 0 0,-6 1 0 16,1-1 0-1,2 1 0-15,1 0 0 0,-1 0 0 0,1 1 0 0,-1 0 0 0,1-2 0 0,1 2 0 0,2-2 0 16,2 1 0-16,-2-1 0 0,-1 0 0 0,3-1 0 16,-5-1 0-16,0 1 0 0,3 0 0 0,1-1 0 15,2 1 0-15,-1-2 0 0,-2 2 0 0,-6-1 0 16,-5 1 0-16,2 0 0 0,2 0 0 0,4-2 0 16,0 2 0-16,2-1 0 0,1 1 0 0,1-1 0 0,3 1 0 0,-1 0 0 15,0 1 0-15,-6 0 0 0,-7 1 0 0,2 1 0 16,1-2 0-16,2 2 0 0,4 0 0 0,-2-1 0 15,3 0 0-15,0 1 0 0,-4-2 0 0,-3 1 0 16,-2-1 0-16,2 0 0 0,4-1 0 0,2 2 0 16,1-2 0-16,-2 0 0 0,-3 0 0 0,0-2 0 15,1 2 128-15,-2-1-128 16,2 2 0-16,1-2 0 0,6 2 0 0,1-1 0 0,-11 2 0 0,1-2 0 16,5 0 0-16,-1 1 0 0,-5-2 0 0,2 1 0 15,0 0 0-15,1 0 0 0,1 0 0 0,-1 0 0 0,3 0 0 0,-1 0 0 16,1 0 0-16,-2 0 0 0,0 0 0 0,-3-2 0 15,2 1 0-15,1 0 0 0,5-1 0 0,-1-1 128 16,0 2-128-16,-4 1 0 0,-2 0 0 0,0 0 0 16,4 0 0-16,1 1 0 0,-1 1 0 0,1-2 0 15,2 1 0-15,1-1 0 0,1 2 0 0,-4-2 0 16,-1 0 0-16,1 0 0 0,3 0 0 0,-5 0 0 16,-4-2 0-16,-3 2 0 0,-1-1 0 0,-2-2 0 0,0 1 0 15,-4 1 128-15,2 0-128 0,2-1 0 0,4-1 0 0,-1-1 0 16,-2 1 128-16,-3 1-128 0,1-1 0 0,-1-2 0 15,1 1 0-15,-2 0 0 0,1 0 0 0,-3 0 0 16,0-1 0-16,-3 0 0 16,-4 2 0-16,0-1 0 0,1-1 0 0,-2 1 0 0,-2 1 0 0,-4 0 0 15,-1 1 144-15,0-1-144 16,1 1 176-16,1-2-48 0,0 1 0 0,1-1 0 0,-2 0-128 0,1 0 128 16,0-2-128-16,-1 0 128 0,1 1-128 0,-2-1 0 15,-2 2 144-15,-1-2-144 16,-1 2 128-16,1-2-128 0,-2 1 128 0,0-1-128 0,-1-1 160 0,-1 0-32 15,-2 0-128-15,1-2 192 0,-1 1 16 0,1-1 0 0,1-1 0 0,-1 2 0 16,-1 1 0-16,2-3 0 0,-1 1 0 0,2-2 0 16,0 1-48-16,0 0-16 0,-1 1 0 0,1-1 0 31,-1 0-144-31,0 0 0 0,3 1 144 0,-1-1-144 0,-1 1 0 0,2-1 0 0,11-2 0 16,-9 3 128-16,-8-1-128 0,-1 1 0 0,2 1 128 0,2-2-128 15,0 0 176-15,0 1-48 0,1 0 0 0,-2 0 0 31,1 1 0-31,-2-1 0 0,0 2 0 0,-2-3 0 16,1 2 0-16,1-1-128 0,3 1 192 0,-3 1-64 0,-3 1-128 0,-2 2 192 16,0-2-192-16,-5 0 192 0,-1 4-192 0,-4-1 0 15,0 1 0-15,-3 2 128 0,-6-1-128 0,1 2 0 16,3-1 0-16,-2 2 0 0,-2-1-144 0,-2 2 144 16,4-2-192-16,-1 1 192 0,3-1-192 0,-1 1 64 15,1-2 128-15,-4 1-208 0,-4 1 208 0,-5-1 0 16,1-1-160-16,-2 0 160 0,-1 0 0 0,-6-1-144 15,-3-1 144-15,-4 1 0 0,7-1-144 0,-6 2 144 16,-4-1 0-16,2-1-144 0,7 1 144 0,-6 1 0 16,-9-1 0-16,-9-1 0 0,-13-1 0 0,-8 1 0 15,0 0 0-15,-4 1 0 0,0-1 0 0,-5 1 0 0,-6 0 0 0,-1-1 0 16,8 2 0-16,-4 0 0 0,-7 0 0 0,-2 2 0 16,-3-2 0-16,-2 0 0 0,6 0 0 0,-2 0 0 15,-2 0 0-15,-4 0 0 0,1-2 0 0,-8 2-128 16,-6 0 128-16,5-1 0 0,3-1 0 0,2 2-128 15,7-1 128-15,-8 1 0 0,-7 0 0 0,-1-2 0 16,-1 2 0-16,1 0 0 0,9 2 0 0,0-2 0 16,-1 0 0-16,44 0 0 0,13 0 0 0,-3 0 0 15,-8 0 0-15,-28 0 0 0,-29-2 0 0,-24 2 128 16,-8 0-128-16,2-1 128 0,9 0-128 0,7-1 128 0,10 2 0 0,5-1 0 16,5-1 0-16,1 2 0 0,-1 0-128 0,-2 0 128 15,-1 3-128-15,3 0 128 0,5 0-128 0,5-2 128 16,6 2-128-16,-3-1 128 0,-1-2-128 0,2 0 144 15,8 2-144-15,-1 0 160 0,-4-1-160 0,3 1 0 16,11-1 144-16,0-1-144 0,-4 0 0 0,2-1 128 16,17 1-128-16,-1-2 0 0,-1-1 0 0,0-1 0 15,7 1 0-15,1-1 128 0,3 0-128 0,1 0 0 16,2-1 0-16,3 1 0 0,5 1 0 0,6-1 0 16,3 0 0-16,6-2 0 0,5 2 0 0,3 0 0 0,1-1 0 15,1 1 0 1,4 1-448-16,1 2-48 0,2 0-16 0,5 1 0 15,4 1-400-15,0 2-96 0,2 1-16 0,-2 2-12064 0,2 4-2416 0</inkml:trace>
  <inkml:trace contextRef="#ctx0" brushRef="#br0" timeOffset="1650.91">6785 8446 3679 0,'-1'4'320'0,"0"0"-320"0,-1-1 0 0,2 0 0 0,0 0 704 0,0 1 64 0,0 5 0 0,0 5 16 0,0 4 560 0,0-18 96 15,0 0 32-15,9 61 0 0,-5-43 432 0,0-2 80 16,-3-1 32-16,1 1 0 0,-1-4 64 16,1 3 16-16,-1-1 0 0,1-2 0 0,-2 3-560 0,0-1-128 15,0 3 0-15,-2 0-16 0,2 0-736 0,-1 0-144 16,-2 1-16-16,1-4-16 0,1-4-288 0,0 0-48 16,-1 1-16-16,-1 3 0 15,2 2-128-15,0-1 128 0,1 1-128 0,1-2 128 0,0-1 96 0,2-1 16 16,1 0 0-16,2-2 0 0,1-2 128 0,2 1 16 0,2-4 16 0,0 1 0 31,3-2-32-31,2-1-16 0,2-2 0 0,1 1 0 16,-1-2-16-16,2 0 0 0,0-3 0 0,-1 1 0 15,1 1-48-15,0 0-16 0,1-1 0 0,0 1 0 16,2-2-112-16,0 0-32 0,-2 0 0 0,0 1 0 16,1 0-128-16,0-1 0 0,-1-1 144 0,3 1-144 15,1-1 0-15,4 0 0 0,0 0 0 0,1-1 0 16,-5 1 0-16,2 1 0 0,3 0 0 0,2 1 0 15,-1-1 0-15,2 0 0 0,-2 2 0 0,0-4 0 16,-4 2 0-16,0 1 0 0,1-3 0 0,2 0 0 16,-2-1 0-16,4-1 0 0,2 0 0 0,2 0-128 15,-1 0 128-15,-3 0 0 0,1 3 0 0,2-1 0 0,6 1 0 16,4 0 0-16,-1 0 0 0,0-1 0 0,0 0 0 0,-3 0 0 16,-9 1 0-16,8-1-128 0,8 0 128 0,5 0-160 15,-6 0 160-15,5 1-160 0,11 3-16 0,4-2 0 16,10 2 0-16,2-2 0 0,-6 0 176 0,-2 1 0 15,1 2 0-15,1 2-128 0,1 1 128 0,2 0 0 16,6-1 0-16,1-2 0 0,2-1 0 0,-3 1 0 16,0 3 0-16,-2 0 0 0,-2 2 0 0,1-2 0 0,-4-3 0 15,1 0 0-15,2 0 0 0,0 0 0 0,-2 3 0 0,-1-2 0 16,3 2 0-16,2-3 0 0,2-1 0 0,-1-1 0 16,-9 2 0-16,1 0 0 0,2 5 0 0,0-3 0 15,0 3 0-15,-5-4 0 0,-2-1 0 0,3 0 0 16,4 1 0-16,1 2-128 0,0 3 128 0,-7-2 0 15,-9-1 0-15,5 0 0 0,7-2 0 0,6 2 0 16,1 0 0-16,0 3-128 0,3-1 128 0,0-1 0 16,-8-1 0-16,7 0 0 0,4 0 0 0,2 0 0 15,1 4 0-15,0-2 0 0,3 1 0 0,-2 0 0 0,0-1 0 16,-1 1 0-16,-3 0 0 0,1 1 0 0,0-2 0 0,4 2 0 16,8-1 0-16,-5 0 0 0,-4-1 0 0,2 0 0 15,-1 2 0-15,3 0-128 0,-1-2 128 0,-7 1 0 16,0 0 0-16,-1-1 0 0,1 1 0 0,3 1 0 15,1-1 0-15,-2-2 0 0,-3 0 0 0,0-1 0 16,2-2 0-16,-1 1-128 0,0-1 128 0,0-1-208 16,5 0 80-16,-4 0 128 0,-5-1-128 0,-2-1 128 15,1 2 0-15,0 0 0 0,-11 0 0 0,4 2 0 16,4-1 0-16,-1-2 0 0,-4 1 0 0,-3-2 0 0,-3 2 0 0,-1 0 0 16,-2 0 0-16,-3 2 0 0,3-2 128 0,-1 0-128 15,-6 0 128-15,-1-2-128 0,-1 1 128 0,-3 1-128 16,-2-1 208-16,-2-1-32 0,-1 1-16 0,-2 1 0 15,3 0-32-15,-3 0 0 0,-2 0 0 0,-1 0 0 16,-1-2-128-16,-4 2 160 0,0-1-160 0,-4 0 160 16,1-2-160-16,-2 0 0 0,1 0 0 0,-2 0 128 15,-2 0-128-15,-1 1 128 0,-2-1-128 0,-1-1 128 16,-2-1 0-16,-4 1 0 0,-3 3 0 0,0-2 0 0,-1 0 0 0,0-1 0 16,-3 1 0-16,0 0 0 0,-2-1 0 0,-3 0 0 15,1 1 0-15,-3-3 0 0,-1 2 0 16,0-2-128-16,-2 1 192 0,0-1-64 0,1-1 0 0,-1 0-128 15,-1-2 192-15,2 1-64 16,-1-3-128-16,0-1 0 0,-1-2 144 0,2-1-144 0,-1 0 128 0,1 0-128 16,-1-1 160-16,-1 1-160 0,1-2 208 0,1-1-48 15,-1 1-16-15,-1-2 0 0,0 1 48 0,0 0 0 16,-1 1 0-16,-2-2 0 0,2 2-16 0,-5 0 0 16,-2 0 0-16,-2 3 0 0,1 1-176 0,-2 1 192 0,-2 0-192 15,-2 1 192-15,-2 1-192 0,-2 0 0 16,1 2 0-16,0-1 128 0,1 2-128 0,0 0 0 0,-3 2 0 0,0-1 0 15,2-1-192-15,-5 1 192 0,1 1-192 0,-4-1 192 16,1 2-144-16,-1 0 144 0,4-1 0 0,2 1 0 16,-1 1 0-16,-3-1 0 0,-7 0 0 0,-6-1 0 15,-3 1 0-15,-3-1 0 0,-8 0 0 0,-2 1 0 16,8 1 0-16,-6 0 0 0,-8-1 0 0,-10 1 0 16,-6 1 0-16,-6-1 0 0,-5 0 0 0,-7-1 0 15,-6-1 144-15,4 3-144 0,14 0 128 0,-11-1-128 16,-16 1 0-16,22 0 128 0,17 1-128 0,-12-1 0 0,-30 1 0 0,-37 0 0 15,-25 1 0-15,-16 0 0 0,-12 0 0 0,-6 1 0 16,-1 2 0-16,94-2 0 0,-2 1 0 0,-17-1 0 16,-18 2 0-16,-20 1 0 0,-23 0 0 0,-56 3 0 15,-32 2 0-15,85-5 0 16,4 2 0-16,-13-1 0 16,-11 0 0-16,-4 0 0 0,-21 1 0 0,-50 0 0 15,-23-1 0-15,0-1 0 0,12 1 0 0,18-5-176 16,11 0 176-16,14-5-128 0,13-2-64 0,11 0-16 15,6-1 0-15,9-2 0 16,11-1-208-16,11-1-32 0,18-2-16 0,-3 0 0 16,-2 0-560-16,3-3-128 0,15 0 0 0,3 3-16528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8:36:46.4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1-27T18:36:59.246"/>
    </inkml:context>
  </inkml:definitions>
  <inkml:trace contextRef="#ctx0" brushRef="#br0">12783 4932 30399 0,'-15'-4'2704'0,"1"0"-2160"0,5 2-544 0,5 1 0 0,0-2 192 0,-3 0-192 0,-7-2 192 0,-12-5-192 0,-8-6 320 0,-4-1-64 15,-1-1 0-15,2-2 0 0,3 0 256 0,1 1 32 16,2-1 16-16,2 0 0 0,-2 2 96 0,0-1 32 16,-2 2 0-16,-4-1 0 0,2-5-128 0,-3-1-32 15,0-1 0-15,-5 1 0 0,0 0-32 0,-4 1-16 16,5 1 0-16,-4-1 0 15,-2-1-160-15,0 0-48 0,0 0 0 0,-4-1 0 0,-3-1-80 0,-3 1 0 16,0 2-16-16,-3-2 0 0,-2 1-48 0,-5-3-128 16,-4 1 192-16,-4 1-64 0,-2 1-128 0,-3 1 0 15,-2 1 0-15,-4 1 0 0,-2-1 0 0,-3 4 0 16,0 0 0-16,-3 1 0 0,2 0 0 0,0 1 160 16,0 5-160-16,-2 0 160 0,-3-1-160 0,-3 1 0 0,-4 1 0 0,-1 3 128 15,4 4-128-15,-6 2 160 0,-8 2-160 0,-1 2 160 16,2 4-32-16,1 3-128 0,1 3 192 0,-3 5-64 15,-3 2-128-15,-2 5 128 0,-4 5-128 0,5 1 128 16,3 6-128-16,4-2 0 0,7 2 0 0,2 2 0 16,3 5 0-16,1 4 0 15,1 6 0-15,5 2 0 0,0 1 0 0,8 1 0 16,6 0 0-16,5 0 0 0,6 1 0 0,4 2 0 0,5 1 0 16,4 2 0-16,5-2 0 0,3 4 0 15,5 2 0-15,4-2 0 0,5 1 0 0,4-1 0 0,5 3 0 0,4 5 0 16,5 4 0-16,5-1 0 0,5 1 0 0,5-3 0 15,6-2 0-15,5-1 0 0,6 2 0 0,5-1 0 16,4-2-128-16,9 2 128 0,10 4 0 0,6-2 0 0,5-2 0 0,3-5 0 16,0-3-144-16,4-3 144 15,3-1 0-15,11 1 0 0,12 4-128 0,5-2 128 0,4-3 0 0,-1-6 0 16,-5-9 0-16,5-2 0 0,6-2-144 0,6-2 144 16,7-2 0-16,2-5-144 0,-4-5 144 0,11-4 0 15,16-4 0-15,0-5 0 0,-9-1 0 0,9-5 0 0,13-3 0 0,-2-4 0 31,-13 0 0-31,9-5 0 0,7-4 0 0,-3-3 0 0,-8 1 0 0,4-5 0 0,6-3 0 0,-8-1 0 16,-12 0 0-16,7-5 0 0,8-2 0 0,-4-4-128 16,-3-2 128-16,-4-1 0 0,2-2 0 0,-8-1 0 15,-4-5 0-15,-7-1 0 16,-2 0 0-16,-10-3 0 0,-3 0 0 0,-13-1 128 16,-14 7-128-16,-1-6 176 0,-1-5 16 0,-2-6 0 15,-6 0 0-15,-8-3 0 0,-6 0 96 0,-9-3 32 16,-6 2 0-16,-8-3 0 0,-7 8 16 0,-5-8 16 15,-3-7 0-15,-5-5 0 0,-2 2 16 0,-6-1 0 0,-5-1 0 16,-4 2 0-16,-2 10-16 0,-5-5 0 0,-5-5 0 0,-6-2 0 16,-3-4-80-16,-5 0-16 15,-2 3 0-15,-4 2 0 0,1 4-256 0,-3 1 128 0,-1 3-128 0,-1 0 0 0,-3 1-208 0,-2 5-160 32,0 2-16-32,1 5-16 15,-2 1-528-15,0 6-96 0,-3 5-32 0,-6 9-19232 0</inkml:trace>
  <inkml:trace contextRef="#ctx1" brushRef="#br0">17524 10970 0,'0'0'0</inkml:trace>
  <inkml:trace contextRef="#ctx0" brushRef="#br0" timeOffset="14088.27">13450 5447 6447 0,'0'-5'576'0,"0"3"-576"0,2 0 0 0,-1-1 0 0,2 2 864 0,0-2 64 0,1 0 16 0,3-2 0 0,7-5 2016 0,7-6 416 16,9-5 80-16,7-4 0 0,6-7-1536 0,10-4-320 16,7-5-64-16,8-6-16 0,6-4 0 0,3-5 0 15,10-4 0-15,3-5 0 0,7-2-432 0,4-1-64 16,-2 3-32-16,1 0 0 0,-1 1-624 0,-3 4-128 16,-6 3-32-16,-8 5 0 0,-8 7-64 0,1-4-16 15,2 0 0-15,1-3 0 0,1 2 144 0,-3 4 32 16,-2 5 0-16,-6 3 0 0,-6 2-48 15,-9 4-16-15,-7 5 0 0,-10 7 0 0,-6 3-80 0,-4 4-16 0,-2 2 0 0,-6 1 0 16,-3 5-144-16,-5 0 128 0,-4 3-128 0,-5 0 128 16,-1 4-384-16,-7 2-96 0,-4 3-16 0,-9 3-17392 15</inkml:trace>
  <inkml:trace contextRef="#ctx0" brushRef="#br0" timeOffset="14463.53">13469 5547 8287 0,'-2'3'736'0,"1"-2"-592"15,2 1-144-15,1-2 0 0,0 0 1024 0,1 0 192 16,4-2 16-16,5 1 16 0,-12 1 1648 0,0 0 336 0,74-19 64 0,-34 8 16 15,8-4-560-15,9-2-128 16,8-2 0-16,5 1-16 16,6-1-1072-16,-2 4-192 0,-2 4-64 0,-3 4 0 15,0 5-576-15,1 5-112 0,0 7-16 0,-5 5-16 16,-3 5-256-16,-62-20-48 0,109 40-16 0,-109-40 0 0,102 45-112 0,-102-45-128 0,106 47 176 0,-106-47-176 16,109 48 176-16,-109-48-176 15,111 43 160-15,-111-43-160 0,108 40 192 0,-108-40-48 0,100 35-16 0,-100-35 0 31,89 30 16-31,-89-30 0 0,72 25 0 0,-72-25 0 0,0 0-16 0,76 31-128 0,-76-31 192 0,0 0-64 16,0 0-128-16,55 39 0 0,-48-34 0 16,-1 1 128-1,-3-3-448-15,-3 0-80 0,-2-2-32 0,-2-1-18576 16</inkml:trace>
  <inkml:trace contextRef="#ctx0" brushRef="#br0" timeOffset="14905.96">16574 3618 15663 0,'-8'-5'688'0,"4"2"144"0,3 2-656 0,-3-1-176 0,-2 2 0 0,0 2 0 0,-2-1 1152 0,-6 3 192 0,-9 3 32 0,-9 6 16 0,-9 5 368 0,-3 5 80 15,1 4 16-15,4 1 0 0,1 3-896 0,4 0-160 16,1 3-32-16,5 0-16 16,6 1-576-16,2-1-176 0,7 2 0 0,5 0 0 0,5 1 192 0,6 0-64 15,-3-37 0-15,18 65-128 0,-18-65 0 0,31 55 0 16,-31-55 0-16,0 0 0 0,73 65 128 0,-73-65-128 0,0 0 192 0,87 31-192 16,-87-31 144-16,60 4-144 0,-60-4 0 0,64-4 144 31,-64 4-656-31,56-9-128 0,-56 9-16 0,41-8-16 15,-28 5-1248-15,-3 0-256 0</inkml:trace>
  <inkml:trace contextRef="#ctx0" brushRef="#br0" timeOffset="15153.22">16253 4257 3679 0,'-3'-7'320'0,"3"3"-320"16,1 0 0-16,2 1 0 0,0 0 800 0,0 1 96 15,1 0 0-15,5-4 16 16,5-1 640-16,6-3 128 0,5-1 32 0,2 1 0 15,1-1-128-15,3 2-32 0,0 2 0 0,-31 7 0 16,62-7 176-16,-62 7 16 0,61 1 16 0,-61-1 0 0,0 0 32 0,76 23 16 16,-76-23 0-16,0 0 0 0,0 0-560 0,68 45-112 15,-68-45-32-15,0 0 0 0,0 0-208 0,40 59-64 16,-40-59 0-16,0 0 0 0,0 0-336 0,15 49-80 0,-13-40-16 0,-2 3 0 16,0-2-256-16,0-2-144 15,-2-1 160-15,1-3-160 16,1 2-320-16,-2-3-176 0,2 0-16 0,0-2-11104 0,-1 0-2208 0</inkml:trace>
  <inkml:trace contextRef="#ctx0" brushRef="#br0" timeOffset="15407.56">16934 3805 10127 0,'0'0'896'0,"0"1"-704"0,1 2-192 0,1 0 0 0,-2 1 1456 0,1 1 256 31,-1 2 48-31,3 4 16 0,0 9 624 0,1 8 128 0,2 9 32 0,1 5 0 16,-2 0-704-16,1-2-144 0,0 0-32 0,-4-4 0 15,3 1-992-15,-3-3-208 0,3-2-32 0,-2-2-16 16,1-3-224-16,-1-5-32 0,1-3-16 0,-1-4 0 0,-1-3 192 0,0-4 32 16,1-1 16-16,-3-4 0 15,1 0-272-15,-1-3-128 0,-1 0 128 0,1-4-128 31,0-2-1312-31,-2-2-352 0,1-4-64 0,-2 0-12352 0</inkml:trace>
  <inkml:trace contextRef="#ctx0" brushRef="#br0" timeOffset="15645.14">16922 3771 8287 0,'22'-17'368'0,"-10"9"80"15,1 1-448-15,-2 1 0 0,-2 2 0 0,-2 2 0 16,3-1 1888-16,5 2 288 0,-15 1 64 0,60-3 16 15,-60 3 896-15,79 10 176 0,-79-10 48 0,62 26 0 0,-62-26-1312 16,0 0-256-16,54 57-48 0,-54-57-16 0,11 44-704 0,-12-23-144 16,-2-1-16-16,-6-1-16 0,-1-1-64 0,-2-1-16 15,-3-2 0-15,-1 0 0 0,-4 0-400 0,-3-2-96 16,-1 0-16-16,2-2 0 0,-1 0 32 0,3-2 0 16,2-2 0-16,2-3 0 0,5 0-160 0,1-1-16 15,4-2-128-15,1-1 192 16,2 0-800-16,3-1-160 0,3 1-48 0,2-3-17600 0</inkml:trace>
  <inkml:trace contextRef="#ctx0" brushRef="#br0" timeOffset="15977.25">17517 3921 27647 0,'0'3'2448'0,"-1"-1"-1952"0,-1 1-496 0,1 0 0 16,0 0 1280-16,-1 1 144 0,1 3 48 0,-2 7 0 15,-1 8 496-15,1 2 96 0,3 2 32 0,1 0 0 16,-1-26-1520-16,13 45-320 0,-13-45-48 0,0 0-16 16,35 59-192-16,-35-59 0 0,0 0 0 0,54 48 0 15,-54-48 0-15,0 0 0 0,71 34 0 0,-71-34 0 16,0 0 0-16,73 14 0 0,-73-14 0 0,0 0 0 0,64-5 320 0,-45-1-16 16,-3-1-16-16,1-4 0 0,0-2 272 0,-2-4 48 15,-2-3 16-15,0-1 0 0,-3-3 208 0,-2-3 32 16,-2-4 16-16,-3-1 0 0,-2-2 64 0,-1 0 16 15,0 0 0-15,-3-3 0 0,2-1-128 0,-3 1-32 16,-1 2 0-16,-2 0 0 0,0-1-352 0,-3 4-80 16,0 4-16-16,1 5 0 0,-3 5-352 0,1 5-208 15,-2 6 16-15,1 4 16 16,-1 3-1088-16,-3 4-208 0,1 5-64 0,-2 5-21216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1-27T18:37:27.62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1-27T18:37:28.272"/>
    </inkml:context>
  </inkml:definitions>
  <inkml:trace contextRef="#ctx0" brushRef="#br0">9746 11196 0,'0'0'0,"0"0"0,0 0 15,0 0 1,0 0-16,0 0 16,0 0-1,57 17-15,-46-25 16,-1 1-16,-6 3 16,-4 4-1,0 0-15</inkml:trace>
  <inkml:trace contextRef="#ctx1" brushRef="#br0">6859 5345 17503 0,'-2'-6'1552'0,"1"2"-1232"15,1 0-320-15,0-1 0 0,0 1 1024 0,-1 1 128 0,-1-1 48 0,-1-3 0 0,1-6 1424 0,-4-4 304 0,-1-4 48 0,-3-1 16 16,0 0-656-16,-3 3-128 0,1-1-32 0,-3 2 0 16,0-1-1312-16,-1 2-272 0,1 0-48 0,-2 0-16 15,-1 0-96-15,-2 0-32 0,-1-1 0 0,-3 1 0 16,0 2 144-16,-3-1 32 15,-3-1 0-15,0 3 0 0,4 1-64 0,-8 2 0 0,-9-2 0 0,-8 2 0 16,-2 0-80-16,-4 2-32 0,2 2 0 0,-8 0 0 16,-8 6-192-16,-7 2-32 0,-4 2-16 0,-2 1 0 0,9 0-160 15,-10 3 0-15,-13 2 0 0,-5 2 128 0,-1 2-128 16,5 0 0-16,20-4 0 0,-9 4 0 16,-8 3 0-16,-4 1 0 0,2 2 0 0,7 4 0 15,4 4 0-15,5 3 0 0,6 5 0 0,4 3 0 16,4 3 0-16,5 1 0 0,5 6 0 0,6 0 0 0,5 2 0 0,6 2 0 15,3 3 0-15,8 2 0 16,8-4-144-16,9 3 144 0,6-1 0 0,7 3 0 16,5 0-128-16,5-1 128 0,2 0 0 0,9 8 0 0,7 8-128 0,9 4 128 15,2-2 0-15,8-9 0 16,4-4-144-16,2-7 144 0,3-8 0 0,7-5-144 16,12-1 144-16,10-5-160 0,9-5 160 0,10-6-160 15,7-7 160-15,11-3 0 0,16-7 0 0,-1-2 0 0,-11-5 0 0,-19 0 0 0,-12-1 0 0,8-1 0 31,6-2-128-31,-2 0 128 0,-5 2-128 0,-6-3 128 16,-4-3 0-16,-5-3-128 0,-2-3 128 0,-6-5 0 0,-8-3 0 0,1-6 0 16,4-6 0-16,-2-4 0 0,-1 1 160 0,-4-2 16 15,-4 2 0-15,-7-2 0 0,-4 3 80 0,-8-3 32 0,-2 2 0 0,-10 5 0 16,-6 3 128-16,-4 0 32 0,-2-3 0 0,-5 0 0 16,-3 4 32-16,-3-2 16 15,-3-2 0-15,-3 2 0 0,-3-1-176 0,0 3-48 0,-4 3 0 0,-3 3 0 16,-4 3-272-16,-2 2 0 15,-4 5 0-15,-5 2-144 16,-6 5-976-16,-3 4-192 0,-2 6-32 0,-9 6-21472 0</inkml:trace>
  <inkml:trace contextRef="#ctx1" brushRef="#br0" timeOffset="2367.1">7363 5345 4607 0,'-6'-2'400'0,"4"2"-400"0,-1 0 0 0,1 0 0 0,1 0 3552 0,1 0 624 0,0 0 128 0,0 0 32 0,0 2-1520 0,0-1-288 0,1-1-64 0,4 0-16 16,3 0 80-16,2-1 16 16,-10 1 0-16,33-10 0 0,-12 1-1328 0,6-3-256 0,5-8-48 0,6-5-16 31,6-5-272-31,0-3-64 0,-5 5-16 0,-1 0 0 0,5-3-32 0,2-2 0 16,4-2 0-16,5-3 0 0,4-5-64 0,3 1 0 0,-2 3-16 0,-1-1 0 15,-7 6-96-15,3-1-16 16,5-2 0-16,2 0 0 0,-1 3-80 0,1 3-32 15,-2 0 0-15,-1 3 0 0,0 0-48 0,-4 2-16 0,-12 7 0 16,-3 0 0-16,-1 4-144 0,-2-1 128 0,0 3-128 0,-2 2 128 16,-5 1-128-16,-2 3 0 0,-1 0 144 0,-5 0-144 0,-3 3 0 0,0 1 0 31,-1-1 0-31,-1-1 128 0,-2 3-128 0,-3-3 0 0,-1 4 0 0,-3 0 0 16,-2-2 0-16,-3 1 0 0,0 1 0 0,-4-1 0 15,1 2-320-15,-3-1-64 0,0 2-32 0,-2-1 0 31,0 2-800-31,-1-1-144 0,-3 1-48 0,0 1-18576 0</inkml:trace>
  <inkml:trace contextRef="#ctx1" brushRef="#br0" timeOffset="5154.99">10242 4133 2751 0,'3'-2'256'0,"-2"1"-256"0,-1-1 0 0,-1 2 0 0,1-1 736 0,1 0 96 0,-1-2 32 0,0-1 0 15,0-2-64-15,0 0-16 0,2-1 0 0,-4 2 0 16,2-1-640-16,0 2-144 0,0-2 0 0,-1 2 0 16,0 0 0-16,-1-1 144 0,2 2-144 0,-1-1 192 15,1 0 352-15,-2 0 80 0,1 0 16 0,-1-1 0 16,1 1 176-16,0-2 32 0,-1 1 16 0,1-1 0 15,-1-1 256-15,1 0 48 0,-2 0 16 0,0 0 0 16,0 0 208-16,-1 0 32 0,0-2 16 0,-2 1 0 0,1-1 64 0,-4-1 16 16,1 2 0-16,-4-2 0 0,1 0-240 0,-3 0-32 15,-4 2-16-15,-5 1 0 0,-4-2-208 0,-2 2-32 16,-4 3-16-16,2 1 0 16,0 2-208-16,0 2-64 0,0 2 0 0,0 3 0 0,2 1-384 0,0 1-96 15,-1 2-16-15,0 3 0 16,4 1-80-16,-3 1 0 0,1 4-128 0,1 1 192 0,5 2-192 0,0 1 0 0,5-1 0 0,1 1 0 15,3 0 0-15,3-2 0 16,1-3 0-16,2 1 0 0,2 0 176 0,-1 1-176 0,3 3 192 0,0-2-192 16,2 1 224-16,0-3-64 0,1-4-16 0,0 2 0 15,0-17 16-15,0 0 0 16,8 64 0-16,-8-64 0 0,0 0-160 0,16 65 192 16,-16-65-192-16,0 0 192 0,24 63-192 0,-24-63 0 15,0 0 144-15,0 0-144 0,42 65 160 0,-42-65-32 16,0 0-128-16,0 0 192 0,55 46 0 0,-55-46 0 15,0 0 0-15,0 0 0 0,61 28 48 0,-61-28 0 16,0 0 0-16,55 11 0 0,-55-11 16 0,42 4 16 0,-42-4 0 0,46 0 0 16,-24-1-16-16,-1-2 0 0,-2 0 0 0,-2-1 0 15,1 0 16-15,0 0 0 0,1-2 0 0,-1 2 0 0,-2 0-16 0,1-1-16 16,-2 2 0-16,-1 1 0 0,-1-3-64 0,0 1-16 16,-2 1 0-16,0 1 0 15,2 0-32-15,-2-1-128 0,-1 0 192 0,0-1-64 0,-1 0-128 0,-2 0 0 16,-2 1 0-16,0 0 0 15,-3 2 0-15,0-2 0 0,-1 1 0 0,-1 1 0 16,-1 1 0-16,-1-1-144 0,0-1 0 0,-3 2 0 16,0-1-640-16,-4 1-128 15,-1 1-32-15,-1 1-13072 0,0 0-2608 0</inkml:trace>
  <inkml:trace contextRef="#ctx1" brushRef="#br0" timeOffset="6562.78">11379 4229 7359 0,'-1'-10'656'0,"-2"4"-528"0,0 2-128 0,2 0 0 0,-1 2 2416 0,1 1 448 0,0 0 80 0,-4-2 32 0,-3-3-240 0,-3 2-48 15,-5-2-16-15,-1 3 0 0,-1 2-880 0,-2 2-160 16,-1 2-32-16,-2 1-16 0,1 2-880 0,2 1-160 15,3 0-32-15,3 0-16 16,1 3-304-16,3 0-64 0,3-1-128 0,3-1 192 0,1 2-192 0,3 0-128 16,1-2 128-16,2-1-208 15,1 3-240-15,-4-10-32 0,0 0-16 0,0 0 0 16,0 0-320-16,51 48-64 0,-51-48-16 0,0 0 0 16,0 0 320-16,62 40 48 0,-62-40 16 0,0 0 0 0,58 29 512 0,-58-29 0 15,0 0 0-15,0 0 0 0,67 40 0 0,-67-40 0 0,0 0 0 0,0 0 0 16,0 0-272-16,45 51 48 0,-45-41 16 0,-3-2 0 15,-1-1 16-15,-3 0 16 0,-3-1 0 0,-1 0 0 16,-2-2 304-16,-1-1 64 0,-2 0 16 0,1-1 0 16,1 0 976-16,-1-1 192 0,3 1 32 0,-1-2 16 15,2-2-192-15,1 1-32 0,1-1-16 0,2 1 0 16,3 0-1184 0,0-1-480-16,1 2 32 0,2-1-10288 0,1 1-2048 15</inkml:trace>
  <inkml:trace contextRef="#ctx1" brushRef="#br0" timeOffset="7031.63">11611 4545 21183 0,'0'4'1888'0,"0"1"-1504"15,0-1-384-15,0 0 0 16,0 0-304-16,0 5-128 0,0-9-16 0,-1 38-16 0,1-38 1376 0,1 58 288 0,-1-58 48 0,6 55 16 15,-6-55-368-15,0 0-80 0,9 64-16 0,-9-64 0 16,0 0 992-16,0 0 208 0,19 53 48 0,-19-53 0 16,0 0-1856-16,0 0-352 0,0 0-80 0,0 0-16 15,0 0 816-15,0 0 144 0,0 0 48 0,0 0 0 16,0 0-96-16,0 0-16 0,0 0 0 0,0 0 0 16,0 0 0-16,7-1-16 15,-11-10 0-15,-1-4 0 0,0 0-176 0,-1-3-16 0,0-2-16 0,1-4 0 16,1 0-32-16,-2-4 0 0,2-2 0 0,-1-1 0 0,5 0-128 15,2 1-48 1,1 5 0-16,0-2 0 0,2-3-208 0,2 0 0 0,0 4 0 0,2 0 0 16,-1 4-192-16,-1 2 64 15,3 1 128-15,3 4-208 0,0 1 32 0,2 1 16 0,2 5 0 0,0 0 0 16,-3 4 32-16,-1 4 0 0,-13 0 0 0,0 0 0 0,0 0-32 0,0 0 0 16,0 0 0-16,52 54 0 15,-52-54 16-15,0 0 0 0,-1 51 0 0,-2-39 0 16,-1 0 144-16,-2-1 0 0,-2 2-144 0,-4-2 144 15,0 0 0-15,-3-1 0 0,1-1 0 0,2-4 128 0,0 1 0 0,4-2-128 16,-1-2 192-16,2-1-64 0,3-1-352 0,0-1-80 16,0 1-16-16,2-3-11936 15,2 1-2400-15</inkml:trace>
  <inkml:trace contextRef="#ctx1" brushRef="#br0" timeOffset="7373.56">11881 4564 14735 0,'11'-2'640'0,"-5"1"160"0,1-1-640 0,-2 1-160 0,0 0 0 0,-3-1 0 0,4 1 2512 0,3-4 480 0,3 1 80 0,7-3 32 0,0-1-672 0,1-1-128 16,0-1-16-16,-3 2-16 0,0-2-992 0,-2 0-192 16,0 0-32-16,-3 0-16 0,0 2-272 0,-1-3-64 15,2-2-16-15,-2-1 0 0,-1-2-224 0,-2 1-32 16,-1 0-16-16,-2 1 0 0,-3 2-160 0,-3 0-16 15,-2 2-16-15,-2 3 0 0,-1 2-80 0,-3 2-16 0,0 0 0 0,-1 3 0 16,-2 3-128-16,1 3 0 0,0-2 0 0,1 3 128 16,1-1-128-16,1 1 0 0,-2 4 0 0,3 2-176 15,1-2 176-15,1 2-208 0,5-13 80 0,-5 31 128 16,5-31-288-16,0 0 64 16,7 48 16-16,-7-48 0 0,0 0-112 0,0 0 0 0,0 0-16 0,47 52 0 15,-47-52 16-15,0 0 0 0,0 0 0 0,55 16 0 31,-55-16-128-31,0 0-32 0,47 4 0 0,-47-4 0 0,0 0-912 0,46-2-176 16,-46 2-32-16,33-4-13568 0</inkml:trace>
  <inkml:trace contextRef="#ctx1" brushRef="#br0" timeOffset="7714.87">12419 4520 11967 0,'13'-3'528'0,"-8"2"112"0,2-2-512 0,-1 0-128 15,-2 2 0-15,1-1 0 16,-1 1 2496-16,3-4 480 0,6-2 96 0,3-3 0 16,3-1-224-16,1 0-48 0,-2 1-16 0,-1 0 0 0,-2 0-992 0,1 0-192 15,0-1-32-15,-1 0-16 0,-2-1-672 0,-3 1-144 0,-3 1-32 0,-3 0 0 16,-4 0-336-16,-3 1-80 16,-2-1-16-16,-4 0 0 0,-1 3-80 0,-1 0 0 15,-3 1-16-15,0 2 0 0,-2 0-176 0,-1 2 0 16,2 2-192-16,-2 4 192 0,0 2-144 0,3 1 144 15,-1 0 0-15,6 2 0 0,-1 1 0 0,3 1 0 0,0 3 0 0,1 3 0 16,6-17 0-16,-2 37-128 0,2-37 128 0,0 0 0 16,19 52-240-16,-19-52 64 0,0 0 16 0,0 0 0 15,58 47 160-15,-58-47-208 0,0 0 80 0,53 19 128 0,-53-19-192 16,0 0 192-16,61 7-160 0,-61-7 160 16,43 2-496-1,-43-2 0-15,41-4 0 0,-41 4-11344 0,39-6-2288 0</inkml:trace>
  <inkml:trace contextRef="#ctx1" brushRef="#br0" timeOffset="8232.98">13216 3780 6447 0,'4'-13'272'0,"-3"7"80"0,1 1-352 0,-1 0 0 0,1 4 0 0,-1 1 0 0,0 0 2688 0,1 0 480 0,1 1 96 0,-1 5 0 16,-2-6 832-16,0 0 176 0,0 0 16 0,8 71 16 15,-8-71-2624-15,0 57-528 0,0-57-96 0,0 81-32 0,-2-34-496 0,1 1-96 31,1 1-32-31,0-5 0 0,0-44-400 0,1 65-320 0,-1-65 48 0,4 54 16 16,-4-54 0-16,0 0 0 16,10 58 0-16,-10-58 0 0,0 0 864 0,0 0 176 15,0 0 48-15,19 55 0 0,-17-50-416 0,1-1-80 16,0-2-16-16,-1-2 0 0,0 0 16 0,0-3 0 16,2-1 0-16,-4-3 0 0,0 1 144 0,-1-1 32 15,-2-1 0-15,0-2 0 0,-3 0-208 0,-1-3-48 16,-4-1 0-16,-3 0 0 0,1 4-48 0,-1 0-16 15,-3 0 0-15,-3 5 0 0,-2 2 0 0,-2 1-16 0,0 8 0 0,1 1 0 16,3 4-176-16,6-1 160 0,3-1-160 0,2 2 160 16,2 3-160-16,3 2 0 0,4-16 0 0,0 0 0 15,7 60 0-15,-7-60 0 0,0 0-128 0,38 54 128 16,-38-54 0-16,0 0-144 0,61 31 144 0,-61-31 0 16,48 9 0-16,-48-9-128 0,51 4 128 0,-51-4 0 15,46-3-240-15,-46 3 16 0,47-6 0 0,-47 6 0 16,45-7-432-16,-45 7-96 0,36-8-16 0,-36 8-12240 15,24-6-2464-15</inkml:trace>
  <inkml:trace contextRef="#ctx1" brushRef="#br0" timeOffset="8746.7">9421 4942 8287 0,'-2'-1'736'0,"-1"-1"-592"0,1 2-144 0,2 0 0 0,0 2 640 0,-1-2 112 0,1 1 16 0,-2 1 0 0,1-1 1424 0,4 0 304 0,3 4 48 0,3-2 16 0,-9-3-64 0,0 0-16 0,64 7 0 0,-64-7 0 16,76 0-496-16,-28-2-112 16,-1 1-16-16,7-2 0 0,11-1-512 0,7-3-128 0,5-2 0 0,2-2-16 15,-1-2-608-15,0 0-112 16,-2 2-32-16,-2-2 0 16,-7 2-192-16,-4 0-32 0,-7-2-16 0,-7 3 0 0,-8 2-48 0,-4-1-16 0,-6 4 0 0,-7 2 0 15,-24 3-144-15,0 0 128 0,41 0-128 0,-35 3 128 16,-5-1-304-16,-1 3-64 0,-3 0-16 0,-1 1 0 15,-1-2-1360-15,-5 2-288 16</inkml:trace>
  <inkml:trace contextRef="#ctx1" brushRef="#br0" timeOffset="9318.2">9362 5140 19343 0,'3'1'1728'0,"0"-1"-1392"0,1-1-336 0,2 0 0 0,1-1 1440 0,3 1 224 0,5-2 32 16,16-3 16-16,17-1 624 0,11-4 128 0,12 0 32 0,3-1 0 15,-1 1-976-15,-2 0-192 0,-8 2-48 0,-1 1 0 16,3-2-576-16,-2 1-128 0,-1 1-32 0,-6 1 0 15,-6 0-208-15,-5 0-32 0,-4 1-16 0,-6 2 0 16,-8 0-96-16,-3 1 0 0,-24 3-16 0,38-3 0 16,-25 3-176-16,-3 0 0 0,-2 0 0 0,-2 0 0 15,-1 0 0-15,-2 0 0 0,0 1 0 0,-3-2-176 32,-1 1-272-32,-4 0-48 0,1 0-16 0,-3-1 0 0,-3 1-1040 0,-1 1-224 15,-3-1-32-15,-2 1-14448 0</inkml:trace>
  <inkml:trace contextRef="#ctx0" brushRef="#br0" timeOffset="17682.22">24976 8290 0</inkml:trace>
  <inkml:trace contextRef="#ctx1" brushRef="#br0" timeOffset="19320.41">20471 2517 6447 0,'-3'-2'576'0,"2"1"-576"0,1 1 0 0,0 0 0 0,0 0 2112 0,0 0 320 0,0 0 64 0,0 0 16 16,0 0 304-16,0 0 64 0,0 0 16 0,0 0 0 16,0 0-464-16,0 0-112 0,0 0-16 0,0 0 0 15,0 0-896-15,0 0-192 0,0 0-48 0,52 24 0 16,-52-24-448-16,0 0-80 0,0 0-32 0,0 0 0 16,33 42-256-16,-33-42-48 0,0 0-16 0,11 38 0 15,-11-38-144-15,0 0-16 0,4 43-128 0,-4-43 192 16,1 28-192-16,-1-28 0 0,0 27 0 0,0-27 0 15,0 0 0-15,0 31 0 0,0-31 0 0,0 0 0 16,0 24 0-16,0-24 0 0,0 0 0 0,0 0 0 0,0 0 0 0,0 0 128 16,0 0-128-16,0 0 0 0,0 0 176 0,0 0-16 15,0 0 0-15,-1 0 0 0,1-6 64 0,0-2 16 16,0 1 0-16,0-3 0 0,1-2 16 0,-1-2 16 16,2 0 0-16,1-4 0 0,-2-1 16 0,1-2 0 15,0-1 0-15,1-1 0 0,0 0-96 0,1-1 0 16,1-1-16-16,0-2 0 0,2 3-176 0,0 0 128 15,2 0-128-15,1 2 128 0,1-1-128 0,0 2 0 16,1 2 0-16,-1 5 0 0,-11 14 0 0,25-18 0 16,-25 18 0-16,0 0 0 0,0 0 0 0,0 0-144 0,58 30 144 0,-58-30 0 15,21 39-176-15,-21-39 176 0,16 44-160 0,-16-44 160 16,14 45-144-16,-14-45 144 16,14 54-128-16,-14-54 128 0,13 46 704 0,-13-46 208 15,14 43 48-15,-14-43 16 0,13 38-1584 0,-13-38-320 0,0 0-64 0,14 41-16 16,-14-41 832-16,0 0 176 0,0 0 0 0,8 39 0 15,-8-39 192-15,0 0-16 0,2 27 0 0,-2-27 0 16,0 0-32-16,0 0 0 0,0 0 0 0,0 26 0 16,0-26-144-16,0 0 0 0,0 0 0 0,0 0 128 15,0 0-128-15,0 0 0 0,0 0-192 0,0 0 192 16,0 0-704-16,0 0-32 0,0 0 0 0,0 0 0 16,0 0-816-16,3-6-176 0</inkml:trace>
  <inkml:trace contextRef="#ctx1" brushRef="#br0" timeOffset="19902.78">21057 2658 9215 0,'0'0'400'0,"0"0"96"0,0 0-496 0,0 0 0 0,0 0 0 0,0 0 0 0,0 0 2272 0,-3 18 352 0,3-18 80 0,-2 28 16 16,0-6 1424-16,1 2 272 0,1 1 64 0,0 2 16 15,1 0-2384-15,1 0-496 0,-2-27-80 0,10 50-32 16,-10-50-800-16,11 44-176 0,-11-44-16 0,0 0-16 16,14 50-128-16,-14-50-32 0,0 0 0 0,10 34 0 0,-10-34-80 15,0 0 0-15,0 0-16 0,0 0 0 0,8 35-96 0,-8-35-16 16,0 0 0-16,0 0 0 0,0 0-128 0,0 0 0 15,0 0 144-15,0 0-144 0,0 0 160 0,2-7-32 16,-2 0-128-16,0-5 192 16,1 1 32-16,-2-4 0 0,-1-1 0 0,-1-4 0 15,2 1 96-15,-2-4 0 0,0-4 16 0,-1-3 0 16,1-2 0-16,-1 1 0 0,1-2 0 0,-1 1 0 16,1-2-96-16,0-3-32 0,1-5 0 0,0-1 0 15,4 1-208-15,-1 1 176 0,3 2-176 0,0 3 160 16,4 5-160-16,0 4 0 0,3 2 0 0,1 5 0 0,2 3 0 0,0 3 0 0,-14 14 0 0,31-20 0 15,-31 20 0-15,0 0 0 16,51-12 0-16,-51 12 0 0,0 0 0 0,0 0-144 16,61 29 144-16,-61-29 0 0,24 41-192 0,-24-41 192 15,16 48-192-15,-16-48 192 0,9 50-144 0,-9-50 144 16,3 48 0-16,-3-48-144 16,-4 41 144-16,-1-24 0 0,5-17 0 0,-10 25 0 15,5-12 0-15,-4-1 0 0,-2 0 0 0,0-1 0 0,-2-1 0 0,-1-2 0 16,1 1 0-16,0-2 0 0,2-1 0 0,1-2 0 15,2 0 0-15,1-1 0 16,0-2-320-16,1 1-64 0,2-1-32 0,4-1 0 16,-6 2-528-16,6-2-96 0,0 0-32 0,0 0-18976 15</inkml:trace>
  <inkml:trace contextRef="#ctx1" brushRef="#br0" timeOffset="20192.55">21432 2747 13823 0,'0'0'1216'0,"0"0"-960"0,0 0-256 0,0 0 0 0,0 0 2688 0,0 0 512 0,0 0 80 0,0 0 32 15,0 0 624-15,0 0 128 0,0 0 32 0,0 0 0 16,0 0-2608-16,0 0-512 0,0 0-96 0,0 0-32 16,0 0-304-16,0 0-64 0,0 0-16 0,53 22 0 15,-53-22-144-15,0 0-48 0,0 0 0 0,23-17 0 16,-23 17-32-16,0 0-16 0,13-14 0 0,-11 9 0 15,0-1-64-15,-1 0-16 0,-2 1 0 0,-2 0 0 16,-1 3-16-16,-2 0 0 0,0 2 0 0,-1 2 0 0,2-1 0 0,-2 3-128 16,-2 1 192-16,2-1-64 0,-1 3-128 0,1-1 0 15,1 1 144-15,0 0-144 16,6-7 0-16,-5 14 0 0,2-9 0 0,3-5 0 16,0 0-464-16,0 0-112 0,0 0-32 0,0 0-13408 15,0 0-2672-15</inkml:trace>
  <inkml:trace contextRef="#ctx1" brushRef="#br0" timeOffset="21057.98">22153 2662 14735 0,'0'0'1312'0,"0"0"-1056"0,0 0-256 0,0 0 0 0,0 0 2208 0,0 0 384 0,0 0 80 0,0 0 16 0,23-21 1152 0,-23 21 224 0,17-21 48 0,-8 8 16 0,-9 13-2480 0,14-24-496 16,-9 13-112-16,0-1-16 0,-3 1 464 0,-2-2 96 15,-1 1 16-15,-2-1 0 16,-4 2-1792-16,-3-2-336 0,-3 2-80 0,-2-1-16 0,-1 2 624 0,-2 2 192 31,-2-1 0-31,0 2 0 0,2 2-64 0,1 0-128 16,-1 4 192-16,1 1-64 0,1 1-128 0,-1 4 0 15,2 2 0-15,-2 3 128 0,3 1-128 0,0 3 0 0,1 4 0 16,2 1 0-16,4 2 0 0,1 0 0 0,2 5 0 0,4-4 0 16,0-22-208-16,4 40 80 0,-4-40 128 0,0 0-208 15,22 46-48-15,-22-46 0 0,0 0 0 0,39 36 0 16,-39-36 256-16,0 0-192 0,0 0 192 0,62 17-192 15,-62-17 192-15,0 0 0 0,0 0 0 0,48-10 0 16,-48 10 192-16,0 0 16 0,32-20 16 0,-32 20 0 16,0 0 96-16,27-27 0 0,-27 27 16 0,14-17 0 15,-8 7 0-15,-6 10 0 0,11-18 0 0,-7 11 0 16,-2 1 0-16,-1 2 0 0,-1 1 0 0,0 2 0 0,0 1 16 16,-1 1 0-16,-1 3 0 0,0 2 0 0,0 3-128 0,2-9-32 15,0 21 0-15,0-21 0 0,2 22-192 0,-2-22 0 16,0 0 0-16,11 34 0 0,-11-34 0 0,0 0 0 31,0 0 0-31,32 41 0 0,-32-41 0 0,0 0 0 0,0 0 0 0,0 0 0 0,54 17 0 0,-54-17 0 0,0 0 0 0,0 0 0 31,0 0-560-31,50-15-48 0,-50 15-16 0,0 0 0 16,0 0-816-16,29-24-160 0,-29 24-48 0,0 0-18896 16</inkml:trace>
  <inkml:trace contextRef="#ctx1" brushRef="#br0" timeOffset="21444.82">22501 2358 32255 0,'-7'-10'1424'0,"6"6"304"0,1 1-1392 0,0 2-336 0,-2 0 0 0,2 1 0 0,0 0 1840 0,0 0 288 16,0 0 64-16,0 0 16 0,3 33-720 0,-3-33-144 0,4 33-16 0,-4-33-16 16,9 44-592-16,-9-44-112 0,8 51-32 0,-8-51 0 0,9 53-272 0,-9-53-64 15,8 50-16-15,-8-50 0 0,6 42-224 0,-6-42 144 16,5 34-144-16,-5-34 128 0,5 31-128 0,-5-31 0 15,0 0 0-15,4 30 0 0,-4-30 0 0,0 0 0 16,0 0 0-16,0 0 0 0,0 0 0 0,0 0 0 16,-4 10 0-16,2-15 0 0,-1 1 0 0,1-3 0 15,0 0 0-15,-1 0 128 0,0 0 48 0,2-2 0 16,-2-2 0-16,2-4 0 0,-1-1 80 0,2-2 0 0,0 1 16 0,2 0 0 31,1 1-80-31,1 2 0 0,-1 3-16 0,1 1 0 0,-4 10-32 0,11-14 0 16,-11 14 0-16,0 0 0 0,0 0-16 0,0 0 0 15,38-19 0-15,-38 19 0 0,0 0 16 0,0 0 0 16,0 0 0-16,53-7 0 0,-53 7-144 0,0 0 160 16,0 0-160-16,0 0 160 0,60-5-160 0,-60 5 0 15,0 0 0-15,0 0 0 16,0 0-352-16,54-10-48 0,-54 10-16 0,0 0 0 16,0 0-1136-16,0 0-240 0,0 0-32 0,0 0-18848 15</inkml:trace>
  <inkml:trace contextRef="#ctx1" brushRef="#br0" timeOffset="21830.18">22888 2319 31327 0,'1'-3'2784'0,"1"0"-2224"0,-1 2-560 0,-1 1 0 0,0 0 1536 0,0 0 192 16,0 0 32-16,0 0 16 16,0 0 48-16,0 0 16 0,0 0 0 0,29 49 0 0,-29-49-912 0,9 41-176 0,-9-41-48 0,10 50 0 31,-10-50-288-31,10 50-64 0,-10-50-16 0,9 60 0 15,-9-60-160-15,8 56-48 0,-8-56 0 0,6 44 0 16,-6-44-128-16,5 38 0 0,-5-38 0 0,3 30 0 16,-3-30 0-16,0 0 0 0,-3 27 0 0,3-27 0 15,-4 8 0-15,0-6 0 0,0-2 0 0,0 0 0 16,1-2 0-16,-2-2 0 0,3 0 0 0,-3-5 0 16,1 1 176-16,3-2-48 0,-1 1-128 0,1-1 192 15,1-4 0-15,1-1-16 0,2-4 0 0,0 1 0 16,1 3-16-16,0-4 0 0,4 2 0 0,-1-1 0 0,1 2-32 0,-8 16-128 15,20-24 192-15,-20 24-64 0,20-18-128 0,-20 18 192 16,0 0-192-16,35-17 192 0,-35 17-48 0,0 0 0 16,0 0 0-16,42-18 0 0,-42 18-144 0,0 0 192 15,0 0-192-15,41-16 192 0,-41 16-192 0,0 0 0 16,0 0 0-16,0 0 0 0,44-17 0 0,-44 17-272 16,0 0 32-16,0 0 16 15,0 0-944-15,0 0-192 0,0 0-48 0,0 0-19888 0</inkml:trace>
  <inkml:trace contextRef="#ctx1" brushRef="#br0" timeOffset="22314.88">23394 2641 29487 0,'0'0'1296'0,"0"0"288"0,0 0-1264 0,0 0-320 0,0 0 0 0,46-11 0 0,-46 11 2480 0,0 0 432 0,0 0 96 0,46-22 0 16,-46 22-1648-16,38-18-336 0,-38 18-64 0,0 0 0 15,41-27-320-15,-41 27-48 0,17-20-16 0,-17 20 0 16,7-21-128-16,-9 8-16 0,-1-1-16 0,-2-1 0 16,-4 1-96-16,1 0-32 0,-3 1 0 0,-4 0 0 15,1 2-128-15,-4 1-32 0,0 4 0 0,-4 3 0 16,1 3 16-16,0 2 0 0,0 4 0 0,-2 1 0 0,3 4-144 0,2 0 128 16,1 3-128-16,3 3 128 0,1 2-128 0,3-1 0 15,5-2 0-15,1 2 0 0,2 5 0 0,2-23-176 16,4 38 48-16,-4-38 0 15,0 0-224-15,30 51-32 0,-30-51-16 0,0 0 0 0,49 33 192 0,-49-33 32 16,0 0 16-16,56 10 0 0,-56-10 160 0,0 0 0 16,49-10-144-16,-49 10 144 0,0 0 0 0,44-25 0 15,-44 25 0-15,28-23 0 0,-28 23 368 0,27-26-16 16,-27 26 0-16,21-26 0 0,-21 26 160 0,11-24 16 0,-11 24 16 0,3-18 0 16,-3 18 32-16,0-10 0 0,0 10 0 0,-5-3 0 15,5 3-96-15,-8 4-16 0,8-4 0 0,-7 12 0 16,7-12-256-16,-7 24-48 0,7-24-16 0,0 35 0 15,0-35-144-15,3 35 0 0,-3-35 0 16,0 0 0-16,14 43-272 0,-14-43 16 0,0 0 0 0,0 0 0 16,0 0-256-16,46 39-32 0,-46-39-16 0,0 0 0 15,0 0-176-15,53-8-32 0,-53 8-16 0,0 0 0 32,38-23-384-32,-38 23-80 0,0 0-16 0,30-25-12416 0,-30 25-2480 0</inkml:trace>
  <inkml:trace contextRef="#ctx1" brushRef="#br0" timeOffset="22730.06">23867 2435 35007 0,'0'0'1552'0,"0"0"320"0,0 0-1488 0,0 0-384 0,0 0 0 0,0 0 0 0,0 0 1520 0,0 0 224 16,0 0 48-16,6 33 16 0,-6-33-928 0,0 0-192 16,22 41-48-16,-22-41 0 0,0 0-416 0,0 0-96 0,41 47 0 0,-41-47-128 15,0 0 128-15,0 0-128 16,50 24 0-16,-50-24 0 0,0 0 128 0,0 0-128 0,0 0 144 0,59-8-144 15,-59 8 160-15,0 0-160 0,35-22 160 0,-35 22-160 32,22-19 272-32,-22 19-32 0,15-26-16 0,-9 12 0 0,-3-3 272 0,-2 0 48 0,-1-3 16 0,-3-1 0 15,0-1 208-15,-1 2 32 0,-2 1 16 0,1 4 0 32,1 4 96-32,-1 2 32 0,1 6 0 0,1 3 0 0,3 0-128 0,0 0-32 15,-3 20 0-15,3-20 0 0,2 37-528 0,-2-37-96 0,5 54-32 0,0-16 0 0,0 7-128 16,2 11 0-1,0 11 0-15,2 6 0 0,-1 4 0 0,1-3 0 0,1-3-144 0,0-5 144 0,0-5 0 0,-1-3 0 16,0-3-128 0,-1-3 128-16,1-1-160 0,-2-4 32 0,1 0 0 0,-2-5 0 0,-2-1 128 0,1-6-208 15,-1-2 80-15,-4-33 128 16,0 51 0-16,0-51 0 0,-2 35 0 0,2-35 0 16,0 0-240-16,0 0 80 0,0 0 16 0,0 0 0 15,0 0-848-15,0 0-160 0,-5-9-48 0,2-9-14544 31,-3-6-2928-31</inkml:trace>
  <inkml:trace contextRef="#ctx1" brushRef="#br0" timeOffset="23362.42">24963 1855 16575 0,'2'-11'1472'0,"-2"4"-1168"0,1 0-304 0,0 3 0 0,-1 1 368 0,-1 1 16 0,0 2 0 0,-2-1 0 16,-1-2 2512-16,-5 3 512 0,-4 6 112 0,-4 4 0 0,-1 5-1200 0,-3 6-240 15,-5 6-48-15,1 6-16 16,1-2-992-16,-3 7-208 0,-1 7-48 0,-2 8 0 16,2 0-256-16,4 1-64 0,3 1-16 0,2-3 0 15,7-1-224-15,2-4-32 0,6-8-16 0,4-3 0 0,5-1-160 0,-5-35 0 16,23 62 0-16,-23-62 128 0,30 55-128 0,-30-55 128 16,33 47-128-16,-33-47 128 0,33 37-128 0,-33-37 0 15,0 0 0-15,45 35 0 0,-45-35 0 0,0 0 0 16,54 17 0-16,-54-17-176 15,0 0-480-15,55-6-112 0</inkml:trace>
  <inkml:trace contextRef="#ctx1" brushRef="#br0" timeOffset="23935.92">25264 2035 25791 0,'0'0'2304'0,"0"0"-1856"0,0 0-448 0,0 0 0 15,0 0 2544-15,0 0 400 0,0 0 96 0,-3 34 16 0,3-34-1408 0,-1 46-288 16,-1-15-48-16,1 3-16 0,0 4-816 0,-1 2-160 16,1 0-48-16,-1-2 0 0,0-2-112 0,0 0-32 15,2-4 0-15,-1-2 0 0,1-30-128 0,0 48 0 16,0-48 144-16,3 45-144 0,-3-45 0 0,5 38 144 16,-5-38-144-16,0 0 0 0,14 40 176 0,-14-40-176 0,0 0 160 0,0 0-160 15,0 0 128-15,0 0-128 0,48 31 0 0,-48-31 144 16,0 0-144-16,0 0 128 0,0 0-128 0,57-1 128 15,-57 1-128-15,0 0 160 0,0 0-160 0,55-3 160 16,-55 3-160-16,0 0 128 0,0 0-128 0,51-3 128 16,-51 3-128-16,0 0 0 0,0 0 144 0,56-3-144 0,-56 3 0 15,0 0 0-15,0 0-192 0,0 0 64 16,48-7-496-16,-48 7-80 0,0 0-32 0,0 0-18192 16</inkml:trace>
  <inkml:trace contextRef="#ctx1" brushRef="#br0" timeOffset="24181.73">25297 1981 34095 0,'-3'-1'3024'0,"3"1"-2416"0,0 0-480 0,0 0-128 16,0 0-272-16,0 0-80 0,0 0-16 0,0 0 0 15,48-13 2288-15,-48 13 464 0,53-13 96 0,-53 13 16 16,65-20-1344-16,-65 20-256 0,70-22-48 0,-70 22-16 16,70-21-416-16,-70 21-96 0,60-17 0 0,-60 17-16 15,42-12-304-15,-42 12 0 0,0 0-176 0,0 0-13360 16,0 0-2672-16</inkml:trace>
  <inkml:trace contextRef="#ctx1" brushRef="#br0" timeOffset="25008.84">27375 1926 20271 0,'-3'1'1792'0,"3"-1"-1424"16,0 0-368-16,0 0 0 0,0 0 880 0,0 0 96 0,0 0 32 0,0 0 0 0,0 0 1616 0,0 0 336 0,0 0 64 0,51-5 16 15,-51 5-1536-15,0 0-304 0,60-7-64 0,-60 7-16 16,48-6-576-16,-48 6-112 0,53-4-32 0,-53 4 0 0,55-2-32 0,-55 2-16 15,0 0 0-15,66 2 0 0,-66-2-96 0,0 0 0 16,52 17-16-16,-52-17 0 16,0 0-16-16,0 0 0 0,36 46 0 0,-36-46 0 0,0 0-16 15,3 48 0-15,-3-48 0 0,-5 36 0 0,1-12-32 16,-2 4-16-16,1 3 0 0,-2 2 0 0,2-2-160 0,0 1 128 16,1-1-128-16,1 0 128 0,1 2-128 0,2-4 0 15,0-29 0-15,0 57 0 0,0-57 0 0,5 54 0 16,-5-54 0-16,9 49 0 0,-9-49 0 0,10 47 0 15,-10-47 0-15,10 39 0 0,-10-39 0 0,0 0 0 0,17 53 0 0,-17-53 0 16,0 0 0-16,0 0 0 0,17 46 176 0,-17-46-176 16,0 0 320-16,0 0-16 0,0 0-16 0,-7 23 0 15,0-22 176-15,-1 1 48 0,-1-4 0 0,-4 1 0 16,-4-2 64-16,-7-3 32 0,-1 1 0 0,-3-2 0 16,-1 0 64-16,0-2 16 15,-1-1 0-15,5 3 0 0,4 0-256 0,-2-1-48 0,-1-2-16 0,0-2 0 16,1 2-368-16,4 1 0 15,2 0 0-15,4 2-128 16,4 1-688-16,2 1-128 0,2 1-16 0,2-1-16 16,3 5-688-16,0 0-128 0</inkml:trace>
  <inkml:trace contextRef="#ctx1" brushRef="#br0" timeOffset="25419.77">27948 1658 35935 0,'-7'-5'1600'15,"6"4"320"-15,1 0-1536 0,1-1-384 0,0 2 0 0,1 0 0 0,1 0 880 0,-3 0 96 0,0 0 32 0,0 0 0 0,56 27 0 0,-56-27 0 16,60 45 0-16,-60-45 0 0,65 69-560 0,-34-25-128 0,0 8 0 0,-3 4-16 16,-4 1 832-16,-1 7 160 0,-2 4 48 0,-4 0 0 15,-3-1-1824-15,-3-6-352 0,-2-7-80 0,-4-9-16 0,-1-5 928 0,-4-40 0 16,6 69 240-16,-6-69-48 15,-4 62 256-15,4-62 64 0,-10 52 16 0,2-28 0 16,8-24-80-16,-19 43-32 16,19-43 0-16,-18 35 0 0,18-35-416 0,-17 24 0 0,17-24 128 0,-14 14-14880 15,14-14-2976-15</inkml:trace>
  <inkml:trace contextRef="#ctx1" brushRef="#br0" timeOffset="26502.64">20547 3477 11967 0,'6'-5'1072'0,"-3"2"-864"0,1 0-208 0,2 0 0 0,-2 2 480 0,0-1 48 0,3 4 16 0,5-4 0 0,6 1 272 0,10-1 48 16,6 0 16-16,4 0 0 16,5 2-96-16,2 2-16 0,-1 0 0 0,1 0 0 0,0-1-624 0,-1 1-144 15,1-1 0-15,-8 0 0 0,-8 1 160 0,7-1 32 0,10 1 16 16,12 1 0-1,9 2 144-15,7-1 32 0,10-1 0 0,1 2 0 16,-9-4-384-16,13-1-192 0,13 0 32 0,15-1 0 16,9 1-288-16,-4-2-64 15,-6 2-16-15,11 0 0 0,13 0-304 0,2 0-64 0,-14 0-16 0,13 0 0 16,16 2 768-16,-1-1 144 0,-7 0 0 0,4 1 0 0,5-1 672 0,-4 2 48 16,-11 0 16-16,6 1 0 15,10 2 704-15,-1-1 144 0,-1 1 16 0,-3 1 16 0,-5-1-144 16,4 1-48-16,4 1 0 0,-5-4 0 0,-10 1-352 0,2-1-80 15,7 3-16-15,-17-1 0 0,-24-5-144 0,6 2-16 16,8-2-16-16,-2 2 0 0,-6 0-240 0,-8-2-48 16,-6-1-16-16,0 0 0 0,-3 2-224 0,-7-2-32 15,-12 0-16-15,-12-2 0 0,-9 0-32 0,1-3 0 16,2 0 0-16,1-4 0 0,2 5-16 0,-3-3-16 16,-4 1 0-16,-5-2 0 0,-12 2-160 0,-5-1 128 15,-2-1-128-15,-6-1 128 0,-1 2-128 0,-5 0 0 16,-3 0 0-16,-3 0 0 0,-2 1 0 0,-4 1-176 15,-5-1 48-15,-2 0 0 16,0 2-640-16,-4 1-128 0,-4 2-32 0,-2-1-15904 0</inkml:trace>
  <inkml:trace contextRef="#ctx1" brushRef="#br0" timeOffset="112767.75">4118 11692 6447 0,'-1'0'576'0,"1"0"-576"0,0 2 0 0,0-1 0 0,0 1 848 0,0-1 64 0,-2 2 16 0,1 2 0 16,1 4 960-16,-3 1 192 15,2 1 32-15,-2 3 16 0,2 2-96 0,-2 1-32 16,1 1 0-16,1 2 0 0,0 4-544 0,1 1-112 16,-2 5-32-16,2 4 0 0,2 6-352 0,0-1-64 15,0 2 0-15,-1-1-16 0,2-2-304 0,0 1-64 0,0 4-16 0,-1-2 0 0,0-7-288 0,1-1-48 16,0 3-16-16,-2-4 0 15,0 1-144-15,-1-4 160 0,0 1-160 0,-1 0 160 16,1-3 288-16,-3 1 64 0,0-1 16 0,0-3 0 16,1-2 96-16,0 0 16 0,-1-3 0 0,2 1 0 0,0-4-256 0,-1-1-64 15,1-1 0-15,1-1 0 0,0-2-80 0,-2-2-32 16,2-4 0-16,0 1 0 16,2-3-32-16,-1 0-16 0,1-2 0 0,0 1 0 0,0-1 32 0,-1-1 0 15,1 0 0-15,-1 0 0 0,0 0-48 0,1 0 0 0,-1 0 0 0,1 0 0 16,-1 1-144-16,1-1 160 0,0 0-160 0,1 0 160 31,1 0-160-31,1 0 0 0,-1-1 0 0,3 1 0 16,0-1 0-16,3-2 0 0,0 1 0 0,1-1 0 15,0 1 0-15,4-1 0 0,-1-1 128 0,3 1-128 0,1-1 0 0,0 1 0 0,-2-2 0 16,-16 5 128 0,0 0-128-16,65-8 0 0,-65 8 0 0,0 0 0 0,70-6 0 0,-70 6 0 0,0 0 0 0,71 2 0 15,-71-2 0-15,0 0 0 16,82 10 0-16,-82-10 0 0,0 0 0 0,86 10 0 15,-86-10 0-15,0 0 0 0,82 5 0 0,-82-5 0 16,64 0 0-16,-64 0 0 0,63 0 0 0,-63 0 0 16,72-1 0-16,-72 1 0 0,78-3 0 0,-78 3 0 15,83-1 0-15,-83 1 0 0,85-2 0 0,-85 2 0 16,85-1 0-16,-85 1 0 0,79-5 0 0,-79 5 0 16,75-2 0-16,-75 2 0 0,80 0 0 0,-80 0 0 0,80 1 0 0,-80-1 0 15,74 9 0-15,-74-9 0 16,78 11 0-16,-78-11 0 0,76 11 0 0,-76-11 0 0,74 9 0 0,-74-9 0 15,75 4 0-15,-75-4 0 0,84 1 0 0,-84-1 0 16,94 2 0-16,-94-2 0 0,84 1 0 16,-84-1 0-16,96 2 0 0,-96-2 0 0,101-3 0 0,-101 3 0 15,93-6 0-15,-45 2 0 0,1 0 0 0,2-1 0 16,0 2 0-16,-1 1 0 0,-50 2 0 0,100-2 0 16,-100 2 0-16,99 0 0 0,-99 0 0 0,89-3 0 15,-89 3 0-15,85-1 0 0,-85 1 0 0,90-1 0 16,-90 1 0-16,88 1 0 0,-88-1 0 0,84 7 0 0,-84-7 0 0,82 10 0 15,-82-10 0-15,74 10 0 0,-74-10 0 0,68 8 0 16,-68-8 0-16,66 6 0 16,-66-6 0-16,58 4 0 0,-58-4 0 0,61 3 0 0,-61-3 0 0,63 3 0 15,-63-3 0-15,62 4 0 0,-62-4 0 0,61 4 0 16,-61-4 0-16,0 0 0 0,81 6 0 0,-81-6 0 16,0 0 0-16,84 8 0 0,-84-8 0 0,57 3 0 0,-57-3 0 0,0 0 0 15,80 3 0-15,-80-3 0 16,0 0 0-16,74 3 0 0,-74-3 0 0,0 0 0 0,66 1 0 0,-66-1 0 15,0 0 0-15,61 0 0 0,-61 0 0 0,0 0 0 16,59 2 0-16,-59-2 128 16,0 0-128-16,0 0 128 0,58 3-128 0,-46-3 160 15,-3-2-160-15,3 2 160 0,-2-1-160 0,-2-2 160 16,-2 2-160-16,1-2 160 0,-2 0-32 0,1 0-128 16,1-1 192-16,-1 0-64 0,1-2-128 0,-1 0 128 0,-1-1-128 0,1 2 128 15,-2-2-128-15,2 1 0 0,-2-1 0 0,0 0 128 16,0 1-128-16,1-1 0 0,-1 0 0 0,0 0 128 15,0-2-128-15,-1 2 128 0,1 0-128 0,-2-1 128 16,1-1 16-16,-2 1 0 0,-1-1 0 0,0-1 0 16,0 1 0-16,-1 0 0 0,1-1 0 0,-2-1 0 0,1 0-16 0,-1-3 0 15,1 1 0-15,-2-3 0 0,3-1-128 0,-1-2 160 16,-1-1-160-16,1-1 160 16,0 1-160-16,-1-1 160 0,2-5-160 0,0 2 160 15,0 2-160-15,0-2 160 0,-1-1-160 0,1 1 160 0,-2 0-160 0,2 2 160 16,-1-1-160-16,-1 1 160 15,0 0-32-15,0 1-128 0,-2 1 192 0,1 2-64 16,0 0 0-16,-1-1-128 0,0 0 192 0,1 0-64 16,0-1 0-16,-1 1-128 0,0-1 192 0,-3-1-64 15,0 0 0-15,0-1 0 0,-1 0 0 0,1 1 0 0,0 1-128 0,-1 0 192 16,-2 0-192-16,2 0 192 16,0 6-192-16,1-3 128 0,-2 0-128 0,0 0 128 15,-1-1-128-15,0 0 0 0,0 1 0 0,-1-2 0 0,0 1 0 0,-2 0 0 0,0 2 0 0,2 1 0 16,0 0 0-16,-2 3 0 0,0-2 0 0,1 2 0 15,0 1 0-15,-2 1 0 0,1 0 0 0,-2 0 0 16,1 0 0-16,-2 2 0 0,1 1 0 0,-2 0 0 16,-2 0 0-16,2 0 0 0,-1 0 0 0,-2 1 0 15,-1 0 0-15,-1 2 0 16,-1 0 0-16,-1 0 0 0,0-1 0 0,0 3 0 16,0-1 128-16,-2-1-128 0,-2 1 0 0,0-2 0 15,-2 3 0-15,-1-3 0 0,0 1 0 0,-1 0 0 16,-2 1 0-16,-3 0 0 0,0 0 0 0,-1 1 0 0,-1 0 0 15,-2-1 0-15,0 2 0 0,-2-2 0 16,2 2 0-16,-3-2 0 0,2 0 0 0,-3 2 0 0,0 1 0 0,-1 0 0 16,3 0 0-16,-5 0 0 0,-5 1 0 0,-3 0 0 15,-1 2 0-15,1-1 0 0,1 1 0 0,-3-2 0 16,0 2 0-16,-3 1 0 0,-1 0 0 0,-3 2 0 16,0 1 0-16,-3 0 0 0,3 2 128 0,0-2-128 15,-1 1 0-15,0-1 0 0,6-1 144 0,-1-1-144 16,-2 2 0-16,-1 2 128 0,-2-1-128 0,2 2 0 15,2-1 0-15,1-4 128 0,4 1-128 0,0-3 0 16,-2 0 128-16,-2 2-128 0,-1 2 160 0,0-1-160 16,2 0 192-16,2-1-64 0,3 0-128 0,0-4 192 15,-3 0-64-15,2 1 0 0,1-1-128 0,2 2 192 16,1 0-192-16,1 0 176 0,3 1-176 0,2 2 160 16,2-2-160-16,1 0 0 0,3-1 0 0,-1 0 128 15,0-2-128-15,1 1 0 0,3 0 0 0,2-2 0 0,1 3-128 0,2-1-16 16,-1-1 0-16,6 1 0 15,6-2-304-15,3 0-48 0,2 1-16 0,5 0 0 16,1 1-320-16,4-1-80 0,5 1-16 0,1-1 0 16,6 3-480-16,2 3-112 0</inkml:trace>
  <inkml:trace contextRef="#ctx1" brushRef="#br0" timeOffset="115966.97">8520 11589 8287 0,'-4'-1'736'0,"1"-1"-592"0,2 2-144 0,-1 0 0 0,2 0 1312 0,-1-1 224 0,-3 0 64 0,-1-1 0 15,0-1 560-15,-2 1 112 0,2 0 32 0,1-1 0 16,4 2-80-16,-1-2-16 0,1 2 0 0,0-2 0 16,3-1-304-16,1-2-64 0,0-1-16 0,2-2 0 15,-1-1-624-15,1-2-128 0,1-2-32 0,0-5 0 16,0 0-512-16,-1-4-96 0,-2-3-32 0,-1 0 0 16,0-3-80-16,-2-2 0 0,1-3-16 0,-2 0 0 15,-2-2 48-15,1-5 16 0,-1-6 0 0,-2-2 0 16,1-1-64-16,-2-3-16 0,-1-4 0 0,-3-2 0 15,4 1-96-15,-2 0-32 0,-2-3 0 0,-1-8 0 16,-1-10-160-16,-3-2 0 0,0 2 0 0,-3 1 0 16,-2 5 0-16,1 2 0 0,-2 1 0 0,-4-4 0 0,-1-1 0 15,-3 1 0-15,-5-1 0 0,-1 5 0 0,2 5 0 0,-1 3 192 16,1 2-64-16,-4-5 0 16,0-3 192-16,0-2 16 0,3 4 16 0,0 1 0 15,3 4-96-15,2-1-32 0,0 0 0 0,1 0 0 16,0 0-224-16,2 1 144 0,-1 3-144 0,1 0 128 15,-3 0 64-15,-1 2 0 0,3 3 0 0,2 7 0 16,1 3 0-16,0 1 16 0,1-2 0 0,-4 2 0 16,-1-1-80-16,1 4 0 0,0 4-128 0,2 1 192 0,0 3-192 15,0 1 128-15,3 4-128 0,0 2 0 0,1 3 0 0,2 3 128 16,1 1-128-16,0 3 0 0,3 0 0 0,-1 1 0 16,3-1 0-16,-1 1 0 0,0 0 0 0,3-1 0 15,1 3 0-15,0 0 0 0,2 2 0 0,0-1 0 16,0 0 0-16,1 2 0 0,1-2 0 0,-1 2 0 0,-1-2 0 0,1 1 0 15,2 1 0-15,0 2 0 0,0 0 0 0,1 1 0 16,-2-1 0-16,0-2 0 0,1 2 0 0,-2-1 0 16,3 1 0-16,-1 2 0 0,1 0 0 0,0 0 0 15,0-1 0-15,-1 1 0 0,1 1 0 0,0-1 0 0,-1 1-160 0,1 0 160 32,1 2-128-32,-1 0 128 0,0-1-160 0,-1 1 160 15,1 1-192-15,-1 0 192 0,2 1-192 0,-1 1 64 0,1-1 128 0,0 2-208 16,2 1 48-16,-1-1 16 15,1 0 0-15,0 0 0 0,1 1-64 0,1 0-16 0,-2-1 0 0,1 0 0 16,0 0 32-16,-1-1 16 0,2 0 0 0,-2-1 0 16,0 1 176-16,0-2 0 0,-2 1-144 0,2-1 144 15,0 0 0-15,-1 0 0 0,0 0 0 0,-1 0 0 16,1-1 0-16,-1 1 0 0,1 0 0 0,-2 0 0 16,2 0 0-16,-2 0 0 0,1 0 0 0,1 0 0 0,0-2 0 0,-1 1 0 15,2-1 0-15,0 1 0 0,-1-2-128 0,1 2 128 16,-2-2-160-16,2 0 160 0,0 0-176 0,0 0 176 15,-1 2-192-15,1-2 192 0,0 0 0 0,0 0-128 16,-1 1 128-16,1-1 0 0,0 0 0 0,0-1 0 16,0 1 0-16,0-1 0 0,0 1 0 0,0 0 0 0,0 2 0 0,0-1 0 15,0 1 0-15,0 1 0 0,0 0 0 16,0 1 0 0,0 3 0-16,1 2 0 0,-1 3 0 0,0 0 0 0,0 3 0 0,0 2 0 15,1 3 0-15,-1 4 0 0,0 0 0 0,0 5 0 16,0 1 0-16,-1 2 0 0,0 2 0 0,-2 0-192 15,-2 0 192-15,1-1-160 0,-1-3-48 0,-2-4-16 16,1-5 0-16,0-1 0 0,-1-2 32 0,2-2 0 16,-3-2 0-16,1-1 0 0,3-1-48 0,-1-4 0 15,2 1 0-15,-2-3 0 0,3 0-32 0,-1-2-16 0,0 1 0 0,0-2 0 16,2-2-32-16,-1 1-16 0,2-1 0 0,-1-2 0 31,1 1-112-31,0-2 0 0,1-2-16 0,-1-2 0 16,3-1-1456-16,-1-1-272 0,0-3-64 0,1-2-13392 0</inkml:trace>
  <inkml:trace contextRef="#ctx1" brushRef="#br0" timeOffset="116146.42">7007 7725 23039 0,'9'-5'1024'0,"-4"2"192"0,2 0-960 0,0 0-256 0,-1 3 0 0,1 0 0 0,2 2 2848 0,-9-2 528 0,0 0 96 0,70 10 32 0,-70-10-1152 15,65 15-240-15,-65-15-32 0,0 0-16 0,89 31-928 0,-89-31-192 16,0 0-48-16,79 27 0 0,-79-27-512 0,0 0-128 15,75 20 0-15,-75-20-16 16,0 0-560-16,0 0-96 0,76 22-32 0,-76-22-20064 16</inkml:trace>
  <inkml:trace contextRef="#ctx1" brushRef="#br0" timeOffset="164904.71">8708 11643 17503 0,'0'0'1552'0,"0"0"-1232"0,1-1-320 0,-1 1 0 0,0-2 1024 0,2 1 128 0,-2-1 48 0,3-2 0 15,-1 0 1504-15,-2 4 304 0,0 0 64 0,17-20 16 16,-17 20-1232-16,0 0-256 0,26-21-64 0,-26 21 0 15,0 0-592-15,37-28-128 0,-37 28-32 0,33-24 0 16,-33 24-448-16,43-32-80 0,-43 32-32 0,52-39 0 16,-22 16-48-16,2-2-16 0,5-3 0 0,4-5 0 15,3-2-32-15,1-5 0 0,0 2 0 0,9-6 0 0,7-7-128 16,5-4 0-16,3-3 144 0,5 1-144 0,5-1 0 0,6-2 0 16,9-5 0-16,-1 0 0 15,-1 2 0-15,11-5 0 16,12-3 0-16,12-5 0 0,10 0 0 0,6-3 0 0,5 1 0 15,-10 3 0-15,-6 4 0 0,13-8 0 0,16-6 0 0,0 5 0 0,-5 8 0 0,2 0 0 16,-6 7 0-16,-5-2 0 16,-7 2 0-16,2 0 0 0,-1 2 0 0,-4 5 0 15,-6 9 128-15,-8 2 0 0,-7 5 0 0,-6 1 0 16,-3 2 176-16,-13 7 32 0,-14 4 16 0,-12 4 0 0,-9 2 112 0,-4 3 32 16,-2 0 0-16,-9 4 0 15,-44 15-112-15,66-23-32 0,-66 23 0 0,0 0 0 0,47-15-128 0,-47 15-32 16,-3-3 0-16,-7 1 0 0,-3 2-32 0,-5 0-16 0,-1 0 0 15,0 2 0 1,-3 1-144-16,1-2-192 0,-3 3 32 0,2 2 16 16,-2 0-672-16,1-1-128 0,3 2-16 15,2-1-12896-15,4 1-2576 0</inkml:trace>
  <inkml:trace contextRef="#ctx1" brushRef="#br0" timeOffset="165557.43">13543 8716 23951 0,'-2'0'2128'0,"0"0"-1696"0,2 0-432 0,2 1 0 0,-1-1 704 0,0 0 64 16,1 2 16-16,1-2 0 0,-3 0 1072 0,0 0 224 16,0 0 32-16,0 0 16 0,63 4-656 0,-63-4-128 15,0 0-16-15,79-3-16 0,-79 3-576 0,75-6-112 0,-75 6-32 0,84-10 0 16,-84 10-224-16,89-9-48 0,-89 9-16 0,80-10 0 15,-80 10-64-15,78-9-16 0,-78 9 0 0,77-8 0 16,-77 8-32-16,68-6 0 16,-68 6 0-16,61-1 0 0,-61 1 48 0,0 0 0 0,66 7 0 0,-66-7 0 15,0 0 0-15,0 0 0 0,0 0 0 0,0 0 0 16,0 0 32-16,46 39 16 16,-51-29 0-16,-2 1 0 0,-3 2 16 0,-4 3 0 0,2-4 0 0,-4 3 0 15,-1 0-16-15,-6 2 0 0,-3 6 0 0,-5 1 0 16,-2 0-16-16,1 0 0 0,-4-2 0 0,4 1 0 15,1-1 80-15,1-2 16 0,0-1 0 0,2-1 0 0,1 0-112 16,3-2 0-16,2-2-16 0,2-3 0 16,3 1-240-16,1-2 176 0,2-1-176 0,2-2 160 15,0 1-160-15,2-3 0 0,3 1-192 0,2-3 192 16,0 1-1024-16,3-1-64 0,2-2-32 0,0 1-13584 16,0-2-2704-16</inkml:trace>
  <inkml:trace contextRef="#ctx1" brushRef="#br0" timeOffset="166207.21">15236 8313 17503 0,'1'-3'1552'0,"-1"0"-1232"0,0 3-320 0,0-1 0 0,-1 0 1472 0,-1-4 224 0,0 0 48 0,-4-5 16 16,-3-3 1632-16,-2 0 320 0,-3 1 64 0,-2 0 0 15,-2 4-1984-15,-2 2-416 0,-2 2-80 0,-5 3-16 16,-1 2-608-16,-5 2-128 0,-1 1-32 0,-1 5 0 16,-2 0-80-16,2 4-32 0,0 4 0 0,1 3 0 15,4 0-48-15,3 2-16 0,2 1 0 0,2 1 0 0,2 4-128 0,3 2-16 16,1 1-16-16,4 0 0 0,4 1-176 16,4 1 0-16,3-1 0 0,2-32 128 0,10 61-128 0,-10-61 0 15,21 54 0-15,-21-54 0 0,37 49 0 0,-37-49 0 16,51 46-144-16,-51-46 144 0,58 39 0 0,-58-39 0 15,61 33 128-15,-61-33-128 0,66 24 208 0,-66-24-48 16,66 17-16-16,-66-17 0 0,61 7 64 0,-61-7 16 16,54 1 0-16,-54-1 0 0,48-4 32 0,-48 4 16 15,38-10 0-15,-22 4 0 0,-5 1-80 0,0-1 0 16,-4 0-16-16,0-1 0 0,-2 0-176 0,-3 0 0 16,0 0 0-16,-2 0 0 15,0 1-656-15,-3-1-224 0,-1 2-32 0,-1-2-13472 16,0 4-2688-16</inkml:trace>
  <inkml:trace contextRef="#ctx1" brushRef="#br0" timeOffset="166540.34">14890 8716 16575 0,'14'-9'736'0,"-7"5"160"16,-7 4-720-16,0 0-176 0,21-11 0 0,-15 8 0 0,2-1 2992 0,-8 4 560 15,38-17 112-15,-8 4 32 0,2 2-624 0,-2-1-128 16,-30 12-32-16,54-12 0 16,-54 12-1760-16,0 0-368 0,66-2-64 0,-66 2-16 15,0 0-192-15,57 26-32 0,-57-26-16 0,0 0 0 16,45 51-80-16,-45-51-32 0,0 0 0 0,25 67 0 0,-25-67-32 0,10 55-16 0,-10-55 0 0,4 57 0 16,-4-57-80-16,2 51-16 15,-2-27 0-15,0-3 0 0,-2-1 48 0,2-20 16 16,-1 32 0-16,0-19 0 0,1-13 48 0,-2 23 16 15,-1-14 0-15,2-1 0 0,0-1-176 0,-1-2-32 0,1 1-128 0,-1-3 192 16,1 0-192-16,0-2 0 0,1-1-192 0,-2 0 192 31,1 0-1040-31,-1-3-112 0,1 2 0 0,-1-4-19888 0</inkml:trace>
  <inkml:trace contextRef="#ctx1" brushRef="#br0" timeOffset="167063.64">15613 8278 23951 0,'1'0'2128'0,"1"0"-1696"0,-2 1-432 0,0 1 0 0,1-1 2560 0,1 2 416 0,0 2 96 0,-2-5 0 16,0 0-928-16,15 47-192 16,-15-47-32-16,14 54-16 0,-14-54-1072 0,15 70-192 15,-15-70-64-15,14 81 0 0,-8-39-96 0,-2-1-32 16,-1-3 0-16,-3-38 0 0,6 67-128 0,-6-67-48 15,3 54 0-15,-3-54 0 0,4 49 32 0,-4-49 0 16,4 40 0-16,-4-40 0 0,0 0-48 0,4 43 0 16,-4-43 0-16,-1 22 0 0,1-13-80 0,-2-2-32 15,1-1 0-15,-2 0 0 0,2-3-144 0,-1-2 0 16,2 0 0-16,-1-2 0 16,0-2-800-16,1-1-32 0,0 0-16 0,0-5-13152 0,0-1-2624 15</inkml:trace>
  <inkml:trace contextRef="#ctx1" brushRef="#br0" timeOffset="167423.64">15506 8313 11967 0,'8'-15'528'0,"-4"7"112"0,2 0-512 0,-2 1-128 15,0 1 0-15,1 1 0 0,0-2 2000 0,7-5 368 16,5-6 80-16,5-5 16 0,5-1 1424 0,0 3 272 15,1 4 64-15,2 3 16 0,-1 4-2288 0,3 3-464 16,-32 7-80-16,63-7-32 0,-63 7-832 0,68 6-160 16,-68-6-48-16,71 17 0 0,-71-17-144 0,63 32-48 15,-63-32 0-15,52 41 0 0,-52-41-144 0,0 0 192 16,50 66-192-16,-50-66 192 0,0 0-64 0,25 63-128 16,-25-63 192-16,0 0-64 0,4 50 48 0,-8-37 0 15,-1-2 0-15,-4 2 0 0,-4-2 80 0,-2 1 32 16,-5 1 0-16,-3-2 0 0,-1-1 64 0,-5 0 16 15,-4-1 0-15,-3 0 0 0,-4-1 144 0,0-2 48 0,2 0 0 0,3-3 0 16,4-1-224-16,6 0-32 0,3-2-16 0,5 0 0 16,3-2-288-16,4 1-176 0,3 0 32 0,2-1 0 15,3 1-688 1,4-1-144-16,0 2-32 0,3 0-19792 0</inkml:trace>
  <inkml:trace contextRef="#ctx1" brushRef="#br0" timeOffset="168095.19">16510 8324 4607 0,'-3'-5'400'0,"0"2"-400"0,2 0 0 0,0 2 0 0,1-1 5872 0,-2 2 1088 0,2-1 208 0,-3-1 64 0,-1 2-3776 0,-2 0-768 16,-2 3-128-16,-1 1-48 0,0 6-1200 0,-1 3-240 16,0 4-48-16,0 4-16 15,0 2-432-15,2 4-64 0,0 4-32 0,3 3 0 16,1 1-176-16,-1 0-48 0,4 2 0 0,-1-2 0 15,2-35-256-15,8 65 0 0,-8-65 128 0,18 60-128 0,-18-60 0 0,27 51 0 0,-27-51 0 0,39 49 0 32,-39-49 0-32,44 41 0 0,-44-41 0 0,48 35 0 0,-48-35-128 0,52 27 128 0,-52-27 0 0,58 14-144 15,-58-14 144 1,57 7 0-16,-57-7 0 0,49-5 0 16,-49 5 0-16,43-13 176 0,-24 3-176 0,0-1 192 15,1-1 176-15,-1-5 32 0,4-2 16 0,0-4 0 0,-2-2 320 0,-1-4 64 16,-2 0 16-16,-1-5 0 15,-3-1 80-15,-3-4 32 0,-1 1 0 0,-1 2 0 0,-5-1 384 0,0 4 80 0,-2 6 16 0,-4-4 0 16,1 2-1136-16,-5-4-192 0,-1 1-80 0,-2 1 0 16,2 5 0-16,-1 4 0 0,-1 2 0 15,0 0 0-15,-1 2 0 0,0 1 0 16,0 3 0-16,0 1 0 0,0 3 0 0,0 0 0 16,0 3 0-16,0 1 0 15,3 2-640-15,-1 3-128 0,2 1-32 0,1 0 0 16,0 3-1232-16,3-1-240 0,-1 5-48 0,-1 2-12912 15,-1 5-2560-15</inkml:trace>
  <inkml:trace contextRef="#ctx1" brushRef="#br0" timeOffset="169013.64">14908 9262 17503 0,'-3'2'1552'0,"2"-1"-1232"0,-1 2-320 0,1-2 0 0,0 2 1696 0,-4 2 288 0,0 3 48 0,-4 6 16 15,-2 6 112-15,-3 5 16 0,0 4 16 0,0 0 0 16,2 1-864-16,1 0-176 0,1-1-48 0,3 1 0 16,1 0-400-16,3-4-96 0,3 1-16 0,0-27 0 15,5 43-256-15,-5-43-48 0,0 0-16 0,0 0 0 0,32 52-16 0,-32-52 0 16,0 0 0-16,0 0 0 15,55 21-32-15,-55-21-16 0,0 0 0 0,48-5 0 16,-48 5 48-16,38-13 0 0,-18 1 0 0,3 0 0 16,-2-1 96-16,2-2 32 0,-1-1 0 0,-1 2 0 0,2-2 64 0,1-1 0 15,3 0 16-15,1 0 0 0,2-1-144 0,2 1-48 16,4 2 0-16,-2 0 0 0,-1 4-144 0,-33 11-128 16,74-14 192-16,-74 14-192 0,73 1 0 0,-73-1 0 0,68 13 0 0,-68-13 0 15,59 26 0-15,-59-26 0 0,0 0 0 0,68 56-144 16,-68-56-48-16,0 0 0 15,48 69 0-15,-48-69 0 0,23 47-32 16,-23-47-16-16,0 0 0 0,24 61 0 16,-24-61 240-16,0 0-144 0,0 0 144 0,15 53-128 0,-15-53 128 0,0 0 0 0,-2 26 0 0,2-26 0 15,-3 13 304-15,1-9-16 16,1-1 0-16,1-1 0 0,0 0 96 0,1-4 32 0,-1 2 0 0,9-7 0 16,-2 2 0-16,0-5 0 15,6-1 0-15,-1-4 0 0,3 0-48 0,4-2-16 16,4-1 0-16,4-2 0 0,1-1-144 0,0-1-16 15,2 3-16-15,1-1 0 0,0 3-48 0,0 1-128 0,0 2 192 0,0 3-64 16,-31 11-128-16,58-10 192 16,-58 10-192-16,62-4 192 0,-62 4-192 0,68 1 0 0,-68-1 0 0,79 6 128 15,-79-6-128-15,82 8 0 0,-82-8 0 0,75 5 0 16,-75-5 0-16,65 0 0 0,-65 0 0 16,57-8 0-16,-57 8 0 0,53-9 0 0,-53 9 0 0,48-16 0 0,-48 16 0 0,47-21 0 15,-23 8 0-15,-3-1 0 0,-1 1 0 0,0-1 0 16,-2 0 0-16,0-1-176 0,-1 0-144 0,-2 1-48 15,-3 2 0-15,-2 0 0 32,-3 0-448-32,-3 0-80 0,-2 2-32 0,-5-1-20416 0</inkml:trace>
  <inkml:trace contextRef="#ctx0" brushRef="#br0" timeOffset="206509.83">18790 15926 0,'0'0'0,"0"0"16,0 0-16</inkml:trace>
  <inkml:trace contextRef="#ctx1" brushRef="#br0" timeOffset="206706.43">15665 10373 12895 0,'0'-2'1152'0,"0"1"-928"0,0 0-224 15,0 1 0-15,0 0 2240 0,0 0 416 0,2-2 80 0,-2-1 16 0,0 2 288 0,1 1 64 0,-1 1 16 0,0 2 0 16,1 3-1200-16,-1 0-256 0,0 1-32 0,0 2-16 16,0 1-864-16,0 2-176 0,2 0-48 0,-1 1 0 15,-1 0-240-15,2 1-48 0,1 1-16 0,-2 1 0 16,-1 0-64-16,0-1-16 0,-1-1 0 0,1-1 0 16,-2-2-144-16,1 1 128 0,1 0-128 0,-2-2 128 15,2-1-128-15,0-2 0 0,-1 0 0 0,1-3 128 16,0 0-128-16,0-2 160 0,0 0-160 0,0-2 160 15,0 2-16-15,0-2 0 0,0-2 0 0,0 2 0 16,1-1-16-16,1 0-128 0,-1-1 192 0,2-1-64 16,1 1-128-16,0-1 128 0,1 0-128 0,0-1 128 15,1-1-128-15,1 1 0 0,1 0 0 0,1 0 0 16,1-1 0-16,0 1 0 0,-10 4 0 0,0 0 0 16,0 0 0-16,0 0 0 0,56-7 0 0,-56 7 0 0,0 0 0 0,0 0 0 15,0 0 0-15,0 0 0 16,0 0 0-16,65 24 0 0,-65-24 0 0,0 0 0 0,0 0 0 0,0 0 0 0,0 0 0 0,0 0 0 15,0 0 0-15,0 0 0 16,57 30 0-16,-52-30 0 0,1-3 0 0,-2 2 0 16,2-2 0-16,0-1 0 0,-1 1 0 0,1-1 0 0,0-1 0 15,-1 2 0-15,1 1 0 0,-1-3 0 16,0 3 0-16,0-1 0 0,0 0 0 0,0 0 0 0,-1 0 0 0,1-1 0 16,-5 4 0-16,0 0 0 0,14-10 0 15,-10 4 0-15,-1 2 0 0,1-1 192 0,-1-1-192 0,1 0 192 16,-1-1-48-16,0 2 0 0,0-2 0 0,-2-1 0 15,1 1-16-15,-2 0 0 16,0 0 0-16,0-1 0 0,0-1 64 0,-2-1 0 0,-1 2 0 0,0-2 0 16,-1 0-16-16,0 2 0 15,-2-2 0-15,1 1 0 0,-1 2-32 0,-1 0 0 16,0 2 0-16,0-1 0 0,0 3-16 0,0 0-128 0,-2 0 192 16,2 2-64-16,0 0-128 0,-1-2 128 0,2 1-128 0,0 1 128 15,1 0-128-15,-1-1 0 0,0 1 144 0,1-2-144 16,-1 0 160-16,-1 0-32 0,0-1-128 0,0 1 192 0,-2 0 0 0,0 0-16 15,-1-1 0-15,0 0 0 0,-2 0-16 0,1-2 0 16,1 2 0-16,-1 0 0 0,1-1-160 0,0 1 160 16,2 0-160-16,-1 3 160 0,1 1-160 0,-1 0 0 15,2 1 0-15,0 2 0 0,3 0-144 16,-2 1-64-16,3 0-16 0,2 0 0 16,0 3-848-16,1-1-160 0,2 1-48 0,1 0 0 15,-3-7-512-15,0 0-128 16</inkml:trace>
  <inkml:trace contextRef="#ctx1" brushRef="#br0" timeOffset="207575.28">16345 10380 13823 0,'0'-1'608'0,"0"-1"128"0,0 2-592 0,0 0-144 0,0 0 0 0,0 2 0 0,0-1 1728 0,0 2 304 0,-2 2 64 0,2 2 16 15,0 3 768-15,2 0 176 0,-1 2 16 0,2-1 16 16,-2-1-1552-16,2 1-304 0,0 2-64 0,0-2-16 16,0 0-464-16,-2 1-112 0,2 0 0 0,-2 1-16 15,1 0-272-15,-1 0-48 0,-1-2-16 0,2 0 0 16,-2-1-48-16,1-2-16 0,-1 0 0 0,1-3 0 0,-1-1 48 0,2-1 16 15,-1-1 0-15,-1-2 0 0,2 0 0 0,-2-2 0 16,1 1 0-16,0-2 0 0,1 0 0 0,1-1 0 16,-1 0 0-16,1-2 0 0,0 2-48 0,1 0-16 15,1-1 0-15,-1 3 0 0,2-1-32 0,-1 0-128 16,1 0 192-16,-1 0-64 0,-5 3-128 0,0 0 0 16,0 0 0-16,0 0 0 0,0 0 0 0,0 0 0 15,0 0 0-15,58 0 0 0,-58 0 0 0,0 0 0 16,0 0 0-16,0 0 0 0,0 0 0 0,60 16 0 15,-60-16 0-15,0 0 0 0,0 0 0 0,0 0 0 16,63 11 0-16,-63-11 0 0,0 0 0 0,0 0 0 16,0 0 0-16,0 0 0 0,0 0 0 0,64 9 0 0,-64-9-144 0,0 0 144 15,0 0 0-15,0 0 0 0,0 0 0 0,0 0 0 16,0 0 0-16,28-17 0 0,-26 14 0 0,-2-1 0 16,1-2 256-16,-1 0-64 0,0 2 0 0,0-2 0 15,1-1 0-15,-1 2-16 0,-1-1 0 0,1 0 0 16,0 2-176-16,0-2 192 0,-1 1-192 0,-1-1 192 15,1-1-48-15,-1 0 0 0,1-1 0 0,-2-1 0 0,2 1 32 0,-1-1 0 16,-1 1 0-16,2-1 0 0,0-1 48 0,-2 0 16 16,0 2 0-16,0-1 0 0,2 1 0 0,-2 1 0 15,0 1 0-15,2 1 0 16,-1 0-48-16,-1 0 0 0,2 2 0 0,-2-1 0 0,2 1-16 0,-4 0-16 16,1 0 0-16,1 2 0 0,-1-2-32 0,0 0-128 15,-2 2 192-15,1-2-64 16,-1 3 16-16,0-3 0 0,1 2 0 0,-2-2 0 0,-2-1 16 0,1 1 0 0,1 0 0 0,-2-1 0 31,-1 1 48-31,0-1 16 0,0-1 0 0,-4 1 0 16,2 0-48-16,-1 1-16 0,2 2 0 0,-2-1 0 0,-1 2-160 0,-2 0 128 15,-1 3-128-15,0 0 128 0,0 3-128 0,0-1 0 16,2 2 0-16,2 0 0 16,2 2-704-16,4 1-32 0,3-2 0 0,2 2 0 15,4 0-848-15,-2-10-160 0</inkml:trace>
  <inkml:trace contextRef="#ctx1" brushRef="#br0" timeOffset="-211588.82">7175 12308 7359 0,'-8'-12'656'0,"4"5"-528"0,-1 1-128 0,2 2 0 0,2 1 4352 0,1 1 848 0,-1 2 176 0,1-1 16 0,0 0-2480 0,-2-1-496 16,2 4-112-16,2 0 0 0,-1 3-2144 0,0 2-416 16,1 4-96-16,1 2-14880 15</inkml:trace>
  <inkml:trace contextRef="#ctx1" brushRef="#br0" timeOffset="-208879.39">8351 11851 3711 0,'2'-3'0'0,"0"0"0"0,-2 3 0 0,0 0 0 0,0 0 0 0,0 0 0 16,1-1 0-16,1-2 0 0,-1 1 704 0,0 1 208 16,-1 1 48-16,0 0 16 0,0 0 48 0,0 1 16 15,2 1 0-15,-2-1 0 0,1 2 48 0,2 0 0 16,0-2 0-16,1 2 0 0,2 0-192 0,2 0-48 16,4-1 0-16,2 3 0 0,1-2-304 0,4 1-64 15,5 0-16-15,5 0 0 0,5 1-288 0,6-3-176 16,5 4 192-16,6-3-192 0,4 0 0 0,6-2 0 0,1 0 0 0,4-3 0 15,9-5 0-15,8-5 0 0,11-2 128 16,3-1-128-16,-6-1 224 0,12-7 0 0,12-3 0 0,4-3 0 16,-9 4 192-16,16-6 32 0,15-9 16 0,10-1 0 15,3 3 160-15,2-3 16 0,-2-1 16 0,0 1 0 16,1 3 32-16,-4 0 0 0,-8 1 0 0,-6 2 0 16,-1 1 16-16,1 0 16 0,3-2 0 0,-2 1 48 15,3 3-192-15,-8-2-16 0,-7-2-16 0,-8 5 0 0,-6 6-48 16,-6 1-16-16,-1-2 0 0,-8 0 0 0,-2-1-144 0,-6 1-16 15,-5 4-16-15,-6-2 0 16,-7 1-144-16,-5 0-32 0,-4 2 0 0,-7 1 0 0,-4-1-128 0,-3 0 0 16,-1-2 0-16,-6 1 0 15,-3 2 0-15,-4 2 0 0,-2-1 0 0,1 1 0 0,2-3 0 0,-1 0 0 16,-3-2 0-16,0 2 0 0,-3 1 0 0,-2 2 0 16,-1-1 0-16,-1 1 0 0,-2 1-192 0,-3 1-112 15,0 2-16-15,-2 0-16 16,-2 1-720-16,-2 2-144 0,-3 1-16 0,-5 3-16 15,0 0-624-15,-5 3-128 0</inkml:trace>
  <inkml:trace contextRef="#ctx1" brushRef="#br0" timeOffset="-206989.04">10025 11274 3679 0,'-9'-10'320'0,"1"3"-320"0,3 2 0 0,1 2 0 0,1 1 528 0,-2 0 48 0,-4-4 0 0,-8-3 0 0,-7-2 64 0,-7 0 0 16,-4-1 16-16,-1 4 0 0,0 4 32 0,0 2 0 16,-2 4 0-16,0 3 0 0,3 4-16 0,-2 1 0 15,-1 4 0-15,1 0 0 0,3 4-384 0,0 1-80 16,5-1-16-16,3 2 0 16,2 1-512-16,3 0-128 0,3 2 0 0,4-2-16 15,1 0-672-15,6-2-128 0,3-1-16 0,4-2-16 16,4-4 688-16,3 0 144 0,1-1 16 0,5-1 16 0,-13-10 864 0,0 0 160 0,64 35 48 0,-64-35 0 15,59 23 320-15,-59-23 64 0,71 25 0 0,-71-25 16 16,86 27-304-16,-86-27-64 0,103 32-16 0,-54-19 0 16,-2-2-304-16,8 1-64 15,16-2-16-15,11 1 0 0,9-1 0 0,10 0 0 0,6 0 0 0,6-3 0 16,4-3-96-16,5-3-32 0,5-1 0 0,-3-4 0 16,-9 0-16-16,12-6 0 0,11-1 0 0,13-5 0 0,11-4 320 15,4-1 48-15,2 0 16 0,-2-2 0 0,-1-2 176 0,-1 1 32 16,0 3 16-16,-3-2 0 15,-5-1 96-15,0 0 0 0,3 3 16 0,-2-2 0 0,-4-1-80 0,-8-1-32 16,-1-2 0-16,-1 0 0 0,-2 0-112 0,-12 2-32 16,-12 1 0-16,-1-3 0 15,0-1-16-15,11-3-16 0,14-5 0 0,1 0 0 0,-8-2-176 16,-9 2-48-16,-3 4 0 0,-8 1 0 0,-9 2-96 0,-10 1-32 16,-9 1 0-16,-11 2 0 15,-10 2-16-15,-12 3-16 0,-8 2 0 0,-11 3 0 0,-7 3 160 0,-8 2 48 16,-8 3 0-16,-4 2 0 15,-4-1-192-15,-3 2-16 0,-3 0-16 0,-1-1 0 16,-3 0-1136-16,-3 2-240 0,-3-1-32 0,-3 2-13520 16</inkml:trace>
  <inkml:trace contextRef="#ctx1" brushRef="#br0" timeOffset="-206539.82">11378 11728 1839 0,'41'-2'160'0,"1"1"-160"0,-6-2 0 0,-8 2 0 0,8-1 368 0,38-2 32 0,69-6 16 0,76-4 0 0,56-2-144 16,13-5-16-16,-32-1-16 0,-20-1 0 0,-13 0 16 0,-8 1 16 16,-6-1 0-16,-4-2 0 0,-3-3 160 0,0 1 16 15,1 1 16-15,-2-3 0 0,-4 0 112 0,0 0 0 16,-4 2 16-16,-8 0 0 0,-4 2-320 0,4-4-64 16,5 0-16-16,2-4 0 15,3-4-704-15,-5 5-128 0,-3 4-48 0,-16-2 0 0,-16-3 560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1-27T18:41:33.29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1-27T18:41:33.578"/>
    </inkml:context>
  </inkml:definitions>
  <inkml:trace contextRef="#ctx0" brushRef="#br0">18601 10215 0,'0'0'0,"0"0"0</inkml:trace>
  <inkml:trace contextRef="#ctx1" brushRef="#br0">15887 3578 23951 0,'1'-10'2128'0,"-1"3"-1696"0,0 2-432 0,0 4 0 0,0-1 1920 0,0 0 320 0,-1-5 48 0,-2-3 16 0,0 0 112 0,-2 3 16 16,-1 7 16-16,-1 5 0 0,-1 7-1536 0,-1 5-304 16,-1 4-64-16,2 7-16 0,1-2-96 0,0 6-32 15,1 8 0-15,2 6 0 0,2 5 672 0,2 4 128 16,3 2 16-16,0-2 16 0,4-4-944 0,-1-8-288 15,1-4 128-15,-7-39-128 0,14 58 0 0,-14-58 0 16,13 40 0-16,-13-40 0 16,0 0-688-16,0 0-208 0,15 49-32 0,-15-49-16 0,0 0 768 0,0 0 176 0,0 0 0 0,0 19 0 31,-1-19-400-31,-1-1-96 0,1-3-16 0,-1-2-12704 16,1-2-2544-16</inkml:trace>
  <inkml:trace contextRef="#ctx1" brushRef="#br0" timeOffset="263.57">15391 3603 23039 0,'2'-1'2048'0,"0"-1"-1648"16,1 1-400-16,1-1 0 0,-1 1 512 0,3-2 32 16,-6 3 0-16,30-13 0 0,-30 13 2512 0,72-27 496 15,-26 13 96-15,5 0 32 0,1 3-2272 0,3 0-448 16,2 1-80-16,-2 1-32 15,-1 2-336-15,-2 2-64 0,-52 5 0 0,98-9-16 0,-98 9 16 0,83-7 0 16,-83 7 0-16,70-6 0 0,-70 6-128 0,54-4 0 16,-54 4-16-16,0 0 0 0,69-8-80 0,-69 8-16 15,0 0 0-15,51-9 0 0,-51 9-208 0,0 0 0 16,0 0 0-16,0 0 0 16,0 0-608-16,0 0-160 0,0 0-48 0,0 0-18960 0</inkml:trace>
  <inkml:trace contextRef="#ctx1" brushRef="#br0" timeOffset="1043.61">15969 4219 18431 0,'0'0'816'0,"0"0"160"0,0 0-784 0,0 0-192 15,0 0 0-15,0 0 0 0,0 0 2848 0,0 0 528 0,65 18 96 0,-65-18 32 16,0 0-752-16,66-1-128 0,-66 1-48 0,0 0 0 15,57-6-1632-15,-57 6-336 0,0 0-64 0,51-11-16 16,-51 11-112-16,0 0-32 0,45-18 0 0,-31 9 0 0,0 1-32 0,0-2-16 16,-1-2 0-16,0 0 0 15,-2-1-16-15,-1-1 0 0,-3 0 0 0,-1-2 0 16,-4 2-16-16,-2-2-16 0,-1 4 0 0,-3-1 0 0,-2 3-80 0,-2 2-16 16,-4-1 0-16,0 4 0 0,-1 0-192 15,-1 3 128-15,0 2-128 0,0 2 0 16,-1 3 0-16,1 3 128 0,0 3-128 0,1 5 0 0,1 1 0 0,0 1 0 0,3 3 0 15,0 2 0 1,3 1-160-16,4-1 160 0,2-2-128 0,1-1 128 16,2-2-176-16,-3-18 176 0,17 38-208 0,-17-38 80 0,0 0-96 0,41 48-16 0,-41-48 0 0,0 0 0 15,0 0 96-15,58 26 16 16,-58-26 0-16,0 0 0 0,0 0 128 0,69-5 0 16,-69 5 0-16,0 0 0 0,46-14 0 0,-46 14 0 15,0 0 0-15,41-18 0 0,-41 18-336 0,0 0 16 16,32-17 0-16,-32 17 0 15,0 0-432-15,32-21-80 0,-23 12 0 0,-1 2-16 16,2-1-1136-16,-2-2-208 0,1 0-48 0,-1 0-16 16,1-1-816-16,-2-2-176 0,0 0-16 0,0 1-16 0,-3 0 1760 15,2 0 368-15,-2 0 64 0,0 0 0 0,1 0 2672 0,-3 0 528 16,1 2 96-16,1 0 32 0,-1 1 736 0,2 2 160 0,0 2 16 0,1 2 16 16,-6 3-1600-16,0 0-320 0,0 0-64 0,0 0-16 0,0 0-672 0,0 0-144 15,48 44-32 1,-48-44 0-16,0 0-64 0,18 49 0 0,-18-49-16 0,12 37 0 15,-12-37-64-15,12 38-16 0,-12-38 0 0,12 41 0 16,-12-41-160-16,7 34 192 0,-5-20-192 0,0-1 192 16,-1-2 0-16,-1-4 16 0,-1 0 0 0,1-3 0 15,0-2 48-15,-2-1 16 0,1 0 0 0,-2-1 0 16,0-1 80-16,-1-2 16 0,0-2 0 0,-2-2 0 16,2-2-16-16,-2-1 0 0,4-1 0 0,-1 0 0 15,0-4-160-15,3 0-16 0,1-2-16 0,1-3 0 16,2-1-160-16,3 0 0 0,-1-2 144 0,4-1-144 15,2 2 0-15,1 2 0 0,1 1 0 0,-1 7 0 0,2 2 0 16,-15 10 0-16,0 0 0 0,0 0 0 0,0 0 0 0,68 5 0 16,-68-5 0-16,0 0 0 0,0 0-160 0,52 51 160 15,-52-51-192-15,0 0 192 0,27 44-176 0,-27-44 176 16,0 0-160-16,19 52 160 0,-19-52 0 0,8 34 0 16,-8-34 0-16,7 30 0 0,-5-16 0 0,0-4 0 15,0-2 0-15,1-1 0 0,-2-1-272 0,2-3 32 16,0-2 16-16,0 1-14048 15,-1-2-2800-15</inkml:trace>
  <inkml:trace contextRef="#ctx1" brushRef="#br0" timeOffset="1422.94">17353 4011 29487 0,'-1'-11'1296'0,"1"5"288"0,0 2-1264 0,0 0-320 0,0 1 0 0,-2 0 0 0,1 0 1648 0,-2 0 272 0,-2-2 48 0,-2-1 16 16,-3 1-208-16,-2 2-48 0,0 3 0 0,-2 1 0 0,-2 6-960 0,0 0-208 15,1 3-48-15,-2 3 0 0,3 0-80 0,1 1-32 16,0 3 0-16,4-2 0 0,1 1-208 0,4-2-32 16,4 0-16-16,2-1 0 0,-2-13-144 0,0 0 0 15,0 0 0-15,46 36 0 16,-46-36-192-16,0 0 16 0,0 0 16 0,79 15 0 0,-79-15-160 0,0 0-48 15,65 5 0-15,-65-5 0 0,0 0 112 0,0 0 32 16,65 13 0-16,-65-13 0 0,0 0 224 0,0 0-176 16,0 0 176-16,0 0-160 0,48 41 160 0,-49-34 0 0,-2 1 0 15,-4 0-128-15,-1 0 128 0,-5 0 0 16,0 2 0-16,-1-1 0 0,-2 1 128 0,0-2 0 0,3-2 0 0,-3-1 0 16,1 1 224-16,-1 0 48 0,2-3 16 0,0-1 0 15,4 0-272-15,3-1-144 0,1-1 160 0,2-1-160 31,3-1-512-31,2 0-208 0,3-1-48 0,-4 3-18784 0</inkml:trace>
  <inkml:trace contextRef="#ctx1" brushRef="#br0" timeOffset="1819.67">17694 4027 34095 0,'-3'-4'1504'0,"2"2"320"0,1 1-1456 0,0-1-368 16,-2 2 0-16,1 0 0 0,-1 0 1536 0,-1 2 224 15,1 1 48-15,-3 2 16 0,0 4-480 0,-1 2-112 16,0 2-16-16,2 1 0 16,3 1-624-16,-1 1-128 0,2-1-16 0,0 1-16 15,0-16-272-15,0 0-160 0,15 48 192 0,-15-48-192 16,0 0 0-16,0 0 0 0,36 48 0 0,-36-48 0 0,0 0 0 0,0 0 0 16,58 28 0-16,-58-28 0 15,0 0 176-15,0 0-176 0,0 0 160 0,59-1-160 16,-59 1 272-16,0 0-32 0,32-17-16 0,-24 8 0 0,1 1 128 0,-2-2 32 15,-2-1 0-15,-1-1 0 16,-1 0 112-16,0-2 16 0,-3 0 16 0,-1-3 0 0,-4-3 32 0,-2 1 0 0,0 0 0 0,-1 0 0 16,-2 1-80-1,-3 1-16-15,1 3 0 0,-3 1 0 0,0 5-128 0,-2 1-16 0,0-1-16 16,0 4 0 0,0 1-176-16,0 2-128 0,0 0 144 0,3 2-144 0,0 5 0 0,3-1 0 0,1 4-208 0,1 1 64 31,2 0-704-31,4 2-144 0,3 4-32 0,0-16 0 0,9 37-672 0,-9-37-144 0</inkml:trace>
  <inkml:trace contextRef="#ctx1" brushRef="#br0" timeOffset="2236">18159 3959 35007 0,'-2'0'3120'0,"2"1"-2496"0,0 1-496 0,-1-1-128 16,-1 1 448-16,1-1 80 0,-1 3 16 0,0 2 0 16,-3 5 976-16,0 3 192 0,2 5 32 0,-1 0 16 15,2 3-1120-15,-1-1-208 0,3-1-48 0,0-1-16 16,0-19-208-16,2 39-32 0,-2-39-128 0,4 35 192 16,-4-35-192-16,0 0 128 0,7 39-128 0,-7-39 0 15,0 0 240-15,0 0-48 0,0 0-16 0,0 0 0 16,16 44 80-16,-15-42 32 0,1-2 0 0,-2-2 0 0,0 1 16 0,-2-2 0 15,1-3 0-15,-2-1 0 16,0 0 144-16,0-1 48 0,0-2 0 0,-1-1 0 16,3-1-64-16,-2 0-16 0,2-1 0 0,1 0 0 15,0 0-176-15,1 2-48 0,2 1 0 0,1 2 0 16,0 1-192-16,3 0 144 0,0 1-144 0,-7 6 128 0,0 0-128 0,0 0 0 16,48-14 0-16,-48 14 0 0,0 0 0 0,47-9 0 15,-47 9 0-15,0 0 0 0,51-12 0 0,-51 12 0 16,0 0 0-16,46-12 0 0,-46 12 0 0,0 0 0 15,39-12 0-15,-39 12 0 0,0 0 0 0,0 0 128 16,34-16-128-16,-29 13 0 0,-1-1 0 0,-1 0 0 16,0 1 0-16,0 0 0 15,-2-1-800-15,-1 0-192 0,0 1-32 0,0 0-16 16,-1 2-544-16,-1-1-96 0</inkml:trace>
  <inkml:trace contextRef="#ctx1" brushRef="#br0" timeOffset="2968.88">18791 3558 25791 0,'-1'-6'2304'0,"1"0"-1856"0,0 1-448 0,0 1 0 0,0-2 1008 0,-1-3 96 0,-4-6 32 0,0-12 0 0,-5-10 1712 0,-4-6 352 31,-5-4 64-31,2-4 0 0,-1-3-1856 0,-2 2-368 15,-1 3-80-15,-3 1 0 0,-4 0-528 0,-5 2-112 16,-3 0 0-16,-7 3-16 0,-2 2-304 0,1 6 0 16,-2 4 128-16,2 3-128 0,3 5 0 0,-13-2 0 15,-15-5 0-15,-16 0 0 0,-14 1 0 0,-5 3 0 16,-1 5 0-16,-2 11 0 0,-3 9 0 0,-3 9 0 16,-3 12 0-16,-4 7 0 0,-5 7 0 0,2 7 0 0,3 3 0 0,3 5 0 15,3 3 0-15,6 3 0 0,7 3 0 0,7 2 0 16,15-5 176-16,10 0-176 0,6-3 160 0,2 5-160 15,3 2 0-15,3 2 0 0,5-1 0 0,5 0 0 16,6-4 128-16,5 4-128 0,3 0 0 0,4-2 0 16,6-3 192-16,2 3-48 0,5 6-16 0,4-1 0 15,3 0-128-15,7-4 192 0,3-4-192 0,3-7 192 16,3-3-192-16,6 5 0 0,7 3 0 0,8 1 128 16,5 0-128-16,9-3 0 0,10 1 0 0,5-3 128 15,7-2-128-15,6 0 0 0,8 1 0 0,3-3 128 0,0-4-128 0,8-3 0 16,6-1 0-16,5-5 0 0,1-5 0 0,-4-6 0 15,-10-8 0-15,-6-6 0 0,-2-6 0 0,8-5 0 16,5-6 0-16,2-5 0 16,-1-4 0-16,1-5 0 0,0-3 0 0,3-1 0 0,3-1 0 0,-5-4 0 15,-5 1 128-15,-2-4-128 0,4 0 192 0,-2-3-32 16,-1-2-16-16,-7-1 0 16,-9 0 112-16,-9-2 0 0,-7-1 16 0,-5-3 0 0,-3-2 16 15,-6-4 0-15,-4 1 0 0,-10 1 0 0,-6 1-80 0,-9 1-16 0,-9 5 0 16,-5 4 0-16,-2 6-16 15,-6-2-16-15,-5-5 0 0,-5-5 0 0,-5-4-384 0,-3-3-80 0,-4 2-16 0,-4 3 0 32,-1 2-1232-32,-7 3-256 0</inkml:trace>
  <inkml:trace contextRef="#ctx1" brushRef="#br0" timeOffset="5660.08">3957 12454 18431 0,'3'-3'1632'0,"0"0"-1312"0,0 2-320 0,0-2 0 0,-1 2 1088 0,1-4 160 0,3 0 32 0,2-7 0 0,5 0 1136 0,0-4 224 16,-1-2 48-16,1 1 16 0,-3 4-880 0,-1-2-176 16,0-2-48-16,0 0 0 0,-2 1-768 0,0 1-144 15,-1 2-48-15,-3 2 0 16,-1 2-320-16,1 2-64 0,-1 0 0 0,-2 3-16 16,0-1-80-16,0 3-16 0,0 2 0 0,-2 0 0 0,2 0-16 15,-1 2-128-15,-1 4 192 0,0 1-64 0,0 3-128 0,1 0 0 16,-1 1 0-16,-1 3 128 0,2 5-128 15,0 3 0-15,2 2 0 0,-2 3 0 16,-1 0 0-16,2 1-144 0,2-1 144 0,0 0-160 0,1-2 16 0,2-3 0 16,-1-3 0-16,0-3 0 0,2-2 144 0,-2-4-208 0,-1-2 80 0,0-2 128 15,-1-2 0-15,0-1 0 16,-1 0 0-16,1-2 0 0,-2 1 0 0,0 1 0 0,0-1 0 0,-2 3 0 31,-1-1-1152-31,1 0-128 0,-4 2 0 0,0-1-15872 16</inkml:trace>
  <inkml:trace contextRef="#ctx1" brushRef="#br0" timeOffset="5880.48">3853 12735 23951 0,'4'1'1056'0,"-1"-1"224"0,1 0-1024 0,-1 0-256 0,0-1 0 0,1 0 0 0,3-1 2672 0,4-1 464 16,10-1 112-16,8-3 16 0,5-3-1136 0,0 0-208 15,-2-1-64-15,-2 0 0 0,-2-1-768 0,-3 0-144 16,1-1-48-16,-4 2 0 0,1-1-320 0,-3 4-64 15,0-1 0-15,-4 4-16 0,0 0-336 0,-2 0-160 16,-1 1 160-16,0-1-160 0,-2 3 0 0,2-1-160 16,-1 1 0-16,1 2 0 15,0 2-672-15,-1 3-128 0,1 2-16 0,-13-7-18976 0</inkml:trace>
  <inkml:trace contextRef="#ctx1" brushRef="#br0" timeOffset="9119.83">5917 11678 34095 0,'-2'-4'1504'0,"1"1"320"0,-1 0-1456 0,1 2-368 0,0 0 0 0,-1-1 0 15,1 2 1792-15,-1-3 304 0,-1 0 48 0,-1 1 16 16,0-1-1232-16,1 0-240 0,-1 2-48 0,1 1-16 16,0 1-624-16,2 0-208 0,-1 2 0 0,1 1 0 15,2 1-1120-15,1-1-208 0</inkml:trace>
  <inkml:trace contextRef="#ctx1" brushRef="#br0" timeOffset="15730.12">5866 11427 23951 0,'0'-2'2128'0,"-2"1"-1696"0,2 1-432 0,-1 0 0 0,-1 1 1536 0,0 1 208 0,-4-1 48 0,-1 3 16 15,-2 3 816-15,-3 5 176 0,0 2 16 0,1 4 16 0,0 2-1776 0,0 3-352 16,-1 2-80-16,1 1-16 0,0 0-192 0,-1 0-32 15,4-1-16-15,-1-1 0 16,2-1-48-16,2-2 0 0,-1 0 0 0,2-2 0 0,1-4-48 0,2-1-16 16,-2-1 0-16,3-3 0 0,1-2-32 0,2-1-16 15,-2-2 0-15,2-1 0 0,1 0-16 0,1-2 0 16,-5-2 0-16,0 0 0 0,0 0 0 0,0 0-16 16,0 0 0-16,63-3 0 0,-63 3-16 0,0 0 0 15,0 0 0-15,71-16 0 0,-71 16 0 0,0 0 0 16,54-17 0-16,-54 17 0 0,0 0 16 0,50-22 0 15,-50 22 0-15,0 0 0 0,46-24-48 0,-46 24-128 0,0 0 192 0,38-26-64 16,-38 26-128-16,0 0 0 0,31-24 0 0,-31 24 0 31,0 0-368-31,20-22-144 0,-20 22-48 0,0 0-14096 0,14-22-2816 0</inkml:trace>
  <inkml:trace contextRef="#ctx1" brushRef="#br0" timeOffset="15984.75">6047 11451 36863 0,'-2'5'1632'0,"1"-2"336"0,-1 0-1584 0,1 1-384 16,-1 1 0-16,1-3 0 0,-3 4 1520 0,1 5 208 15,-3 6 64-15,-1 9 0 0,-1 5-304 0,-2 4-48 16,0 3-16-16,0 2 0 16,0 4-336-16,-1-3-80 0,1 0-16 0,2-3 0 0,-2 0-384 0,0-4-80 15,1-3-16-15,1-3 0 0,1-2-160 0,0-5-32 16,1-2-16-16,0-2 0 0,1-2-304 0,1-3 128 15,2-2-128-15,1-4 0 0,1-1 0 0,0-3 0 16,3-1 0-16,-2-2 0 16,2-1-496-16,0 0-144 0,2-3-48 0,1-2 0 15,-6 7-1136-15,0 0-224 0</inkml:trace>
  <inkml:trace contextRef="#ctx1" brushRef="#br0" timeOffset="16674.34">5717 12493 7359 0,'-5'-4'656'0,"2"1"-528"0,2 1-128 0,1 0 0 0,0 1 3312 0,0-1 624 0,0-1 128 0,1-1 32 0,2-3-320 0,2-3-64 16,2-2-16-16,2-1 0 0,4-3-1632 0,1 2-320 15,-14 14-64-15,34-30-16 0,-34 30-1088 0,38-26-240 16,-38 26-32-16,0 0-16 0,61-26-64 0,-61 26-16 15,0 0 0-15,0 0 0 0,72 9-80 0,-72-9 0 16,0 0-128-16,35 36 192 0,-35-36-192 0,11 37 0 16,-11-18 128-16,-3 0-128 0,-4 1 0 0,-1-2 0 0,-3 1 0 15,-1-4 0-15,0-1 0 0,0-4 128 0,2 0-128 0,2-3 0 16,-1-1 0-16,4-5 0 0,1 1 0 0,-1-4 0 16,2 0 0-16,2-4 0 0,1 0 0 0,1 1 0 15,4-2 0-15,-1 2 0 0,2 1 0 0,-6 4 0 16,0 0 0-16,0 0 0 0,0 0 0 0,0 0-160 15,70 6 160-15,-70-6 0 0,0 0 0 0,0 0-128 16,55 35 128-16,-55-35 0 0,0 0 0 0,29 34 0 16,-27-23 0-16,-3 1 0 0,-2 0 0 0,-4 1 0 15,-3 0 0-15,-3 1 0 0,1 0 0 0,-4-1 128 16,-1-1 96-16,0 1 32 0,-2 0 0 0,0-2 0 0,-1-1 96 0,2-3 32 16,4-1 0-16,-2-3 0 15,4-2-192-15,-2-1-16 0,2-1-16 0,4-1 0 16,1 1-352-16,1-1-64 0,3 2 0 0,2 0-20160 15</inkml:trace>
  <inkml:trace contextRef="#ctx1" brushRef="#br0" timeOffset="17053.08">5695 13273 32255 0,'-2'-3'2864'0,"2"1"-2288"0,0-1-576 0,2 0 0 0,-1 0 1152 0,-1-3 128 0,2-3 32 16,2-6 0-16,3-6 272 0,3-3 48 0,5 0 16 0,5-1 0 15,-20 25-864-15,45-45-160 0,-45 45-48 0,53-34 0 16,-53 34-192-16,53-22-64 0,-53 22 0 0,0 0 0 16,67 2-160-16,-67-2-32 0,0 0-128 0,43 35 192 15,-43-35-192-15,17 40 0 0,-12-16 0 0,-4 3 0 16,-1 1 0-16,-3 3-128 0,-1 1 128 0,-2-2-208 15,1-2-112-15,-4 1 0 0,-2-3-16 0,0 1 0 16,1-4 208-16,-2-2 128 0,1 2-160 0,0-2 160 16,1 0 0-16,0-1 320 0,2-2-64 0,1-2 0 0,2-2 128 0,4-1 32 15,2-5 0-15,-1-8 0 0,0 0-128 0,0 0-32 16,0 0 0-16,57 18 0 0,-57-18-128 0,0 0-128 16,68-18 192-16,-68 18-192 15,59-27 192-15,-59 27-192 0,72-35 192 0,-72 35-192 0,82-38 0 0,-82 38 0 16,73-34 0-16,-73 34-21632 15</inkml:trace>
  <inkml:trace contextRef="#ctx1" brushRef="#br0" timeOffset="21837.37">13734 10022 23039 0,'-4'5'2048'0,"0"-2"-1648"0,2-1-400 0,1 0 0 0,-1-2 1472 0,-2 4 192 15,-1 0 64-15,-7 3 0 0,0 2 1024 0,-5-1 224 16,0-1 32-16,0-1 16 0,1 0-1664 0,5-4-336 15,1 0-64-15,3-2 0 0,4 0-512 0,2-2-112 16,1 0-16-16,1-3 0 0,2 1-320 0,1 0 0 16,0-2 0-16,2 2-13280 15,1 0-2576-15</inkml:trace>
  <inkml:trace contextRef="#ctx1" brushRef="#br0" timeOffset="23985.6">3354 10665 2751 0,'-11'16'256'0,"4"-5"-256"0,0 2 0 0,2-5 0 0,4-2 496 0,0-2 48 0,1 2 16 0,-3 4 0 0,0 7 480 0,0 2 112 16,0 1 0-16,2-1 16 0,1-7-336 0,3-3-80 15,-1-4-16-15,3-5 0 0,-1 0-64 0,2-4-16 16,-1-3 0-16,2-1 0 16,2-4-208-16,1 1-32 0,0-2-16 0,2-1 0 0,2 0-256 0,1-3-144 15,3 0 160-15,0 0-160 16,2 2 0-16,4-5 0 0,3-3 0 0,3-1-160 0,2-1 16 0,3-5 0 0,5-4 0 0,2 0 0 15,-2-1 144-15,1 0 0 16,3-2 0-16,1-1 0 16,3-2 0-16,4-1 176 0,2-2-48 0,4 2 0 0,2 1 64 0,1 2 16 0,-3 1 0 15,9-1 0-15,6-4-80 0,5-1 0 16,5 2-128-16,2-2 192 0,5 0-192 0,1-1 0 16,2 1 0-16,0-4 0 0,-1 2 0 0,5-1 0 0,8 3 0 15,-8 2 0-15,-10 4 0 0,11-4 0 0,14 0 0 0,4-4 0 0,1 1 0 16,-1-1 0-16,5 1 0 0,2 0 0 15,-1 5 176-15,-6 1-176 16,-12 6 192-16,-2 4-192 0,-3 3 208 0,5-1-64 0,11 2-16 0,-1 2 0 16,2 2-128-16,0 3 0 15,1 3 0-15,-2 1 128 0,-4 2-128 0,2 2 0 16,3 4 0-16,3 0 128 0,-1 1-128 0,-3 1 0 16,-1-1-160-16,-2 6 160 0,-5 6 0 0,-11-2 0 15,-8-1-128-15,1 4 128 0,7 4 0 0,4 4 0 16,6 5 0-16,-3 2 0 0,-7-1 0 0,-5 1 0 0,-1 1-160 0,2 3 160 15,4 6 0-15,0 3 0 0,0 1 0 0,-6-2 0 16,-16-7 0-16,6 4-144 0,12 5 144 0,3-1 0 16,0-2 0-16,-4-5-128 0,-2-2 128 0,0-1 0 15,5 0 0-15,4-3 0 0,4-5-128 0,1-3 128 16,-1-5 0-16,1-2 0 0,2-2 0 0,-2-3 0 16,-3-3 0-16,2-2 0 0,1-3 128 0,-1-5-128 15,-8 2 128-15,4-6-128 0,5-2 176 0,-3-3-176 16,-1-2 384-16,0-1-48 0,3-3 0 0,-3-3 0 0,-3-4 16 0,-5 0 0 15,-6-2 0-15,-4 2 0 0,-5 3-64 0,-3-5-16 16,-1-2 0-16,-5 0 0 0,-9 1 112 16,-6 1 0-16,-2 2 16 0,-8 1 0 0,-4 5 272 0,0-3 48 15,0-2 16-15,0 0 0 0,-1 2-208 0,-4 4-32 16,-4 3-16-16,0 4 0 0,-1 0-352 0,-3 3-128 16,2 3 0-16,-3 4 0 0,0-1 0 0,2 8 0 15,2 2 0-15,-28-2-160 0,65 14 160 0,-65-14-192 16,78 28 192-16,-78-28-192 0,72 31 32 0,-72-31 0 15,93 44 0-15,-37-18 0 16,5-1-304-16,1 2-64 0,5 0-16 0,3 0 0 16,5 1-64-16,6 3-16 0,6 1 0 0,4 1 0 0,-2-1 320 0,0-3 64 15,1-3 16-15,3 1 0 0,2 2 224 0,1-4 0 0,1-4 0 0,-5-2 0 16,-3-4 176-16,17 1-32 0,20 2 0 0,12-7 0 16,5-4 496-16,3-1 112 0,8-2 16 0,5-4 0 15,4-7 128-15,5-3 48 0,8 0 0 0,9-2 0 16,10-7-400-16,6-2-80 0,4-3-16 0,4-1 0 15,10-2-272-15,8-3-176 0,8 1 192 0,3-5-192 16,3 0 0-16,-3 1 0 16,-2 4-160-16,-1 5 160 0,2 5-176 0,-5 6 176 0,-3 9-128 0,-2 4 128 0,-2 7-128 0,-6 6 128 15,-6 10-128-15,-8 6 128 16,-8 11 0-16,-7 6 0 0,-7 8 0 0,-9 7-128 16,-10 4 128-16,-11 4 0 0,-15 3 128 0,-1 6-128 15,-1 2 368-15,-11 1 0 0,-5-1 0 0,-14-5 0 0,-12-8 304 0,-4 6 64 16,-1 6 16-16,-7 0 0 0,-9-2 160 0,-3-5 48 15,-4-4 0-15,-4-5 0 0,-7-2-192 16,-2 0-48-16,-5 2 0 0,-3-3 0 0,-4-3-464 0,-41-57-80 16,68 112-32-16,-68-112 0 0,50 96-336 0,-50-96-80 0,34 85-16 0,-34-85-11152 15,20 69-2224-15</inkml:trace>
  <inkml:trace contextRef="#ctx1" brushRef="#br0" timeOffset="25121.4">14380 7617 3679 0,'10'-23'320'0,"-2"6"-320"0,1-1 0 0,-1 1 0 0,-1 3 1328 0,0 1 192 0,4-6 32 0,6-10 16 15,12-18 528-15,10-15 96 0,11-16 32 0,6-9 0 16,5-5-592-16,2-3-112 0,0-1-32 0,-4 4 0 16,-5 9-368-16,-1-2-80 0,5-5-16 0,0-3 0 15,0-3 224-15,-1 2 32 0,-7 12 16 0,4-5 0 0,4-4-368 0,3 1-80 31,2 2-16-31,-3 2 0 0,-7 10-320 0,-2 2-80 0,1 4-16 0,2-7 0 16,3-2 16-16,-4 2 0 0,0 3 0 16,-7 6 0-16,-5 5 128 0,-4 5 16 0,-2 3 16 0,-2 0 0 0,-1-2-80 0,-4 2-32 15,1 3 0-15,-4 2 0 16,-1 4-192-16,-4 3-32 0,-5 5-16 0,-2 6 0 16,-4 3-112-16,-4 5 0 0,1 5-128 0,-2 2 192 15,-1 3-192-15,-2 2 144 0,1 2-144 0,-2 2 128 0,-2 2-128 0,1 2 0 16,0 1 0-16,-4 0 0 0,3 2 0 0,-1 1 0 15,-3 1 0-15,0 2-176 16,1 1 16-16,-4 1 0 0,1 2 0 0,-1 0 0 16,-1 1-272-16,-1 2-48 0,3-1-16 0,-1 1 0 15,1 2-1008-15,-1 2-208 16,1 2-32-16,-1 2-14208 0</inkml:trace>
  <inkml:trace contextRef="#ctx1" brushRef="#br0" timeOffset="29374.82">5240 14497 9215 0,'-1'-9'816'0,"-1"5"-656"0,1 0-160 0,1 0 0 0,0 1 1232 0,0 0 224 0,-2-3 32 0,2-4 16 0,-3-7 848 0,1-4 160 16,-4-3 48-16,2 0 0 0,-2-1-448 0,-1-1-64 15,0 1-32-15,-2-2 0 0,1 0-656 0,-5 2-128 16,2-2-16-16,-5 0-16 15,2-1-144-15,-1 2-32 0,-2 1 0 0,0-1 0 16,-1 1-304-16,-6-5-64 0,-6-6-16 0,-7-5 0 0,-4-5-240 0,-4 1-48 16,-3 0-16-16,-3 0 0 0,2 1 0 0,-1 0 0 0,1 3 0 0,-1 6 0 15,6 5-112-15,-5 2-32 16,-5 0 0-16,-5 2 0 16,0 4 16-16,-5 1 0 0,-2 4 0 0,-3 1 0 0,1 5-64 0,-4 4-16 0,-2 4 0 0,1 6 0 15,1 5-128-15,-2 6 128 0,-1 8-128 16,5 0 128-16,5 4-128 0,0 5 0 15,0 5 0-15,-3 11 0 0,0 5 0 0,0 9 0 0,2 5 0 0,1 8 0 16,4 6 0-16,6 1 0 16,7-6 0-16,4 4 0 0,2 6 0 0,7 2 0 15,2-1 0-15,8-4 0 0,5-5-128 0,4 6 128 16,7 7 0-16,3 4 0 0,6-5 0 0,3 0 0 0,4-3 0 0,5 0 0 16,8-4-128-16,4-3 128 15,6-5 0-15,4-7 0 0,4-2 0 0,3-5 0 0,-41-60 0 16,86 106 0-16,-35-55 0 0,8-2 0 0,5-5 0 0,5-5 0 0,6-3 0 0,3-7 0 15,2 0 0-15,2-7 0 16,-4-2 0-16,1-6 0 0,7-4 128 0,0-6-128 16,3-2 0-16,-4-4 0 0,-2-2 0 0,-2-6 0 15,-3-7 0-15,-2-3 0 0,-3-1 144 0,-2-3-144 16,-3-3 224-16,-5-1-32 0,-3-2 0 0,-8 1 0 16,-8 0 240-16,-3-2 32 0,-2-1 16 0,-3-6 0 15,-4-3 160-15,-2-3 48 0,-5-1 0 0,-2-3 0 16,-2-5 96-16,-6 0 32 0,-3 0 0 0,-5 1 0 15,-2 3-160-15,-3-9-16 0,-2-7-16 0,-2 0 0 16,-2 4 144-16,0 3 16 0,-3 5 16 0,0 0 0 16,-2 7-640-16,-2 0-112 0,0 5-48 0,-3 2 0 15,1 4 0-15,-4-1 0 0,0 2 0 0,-6 2 0 16,-2 4-1504-16,-5 5-288 0,-1 9-64 0,-4 11-14496 16,-3 9-2896-16</inkml:trace>
  <inkml:trace contextRef="#ctx1" brushRef="#br0" timeOffset="33706.58">6963 14394 19343 0,'-2'-9'1728'0,"-1"-1"-1392"0,1 3-336 0,1 0 0 0,-1-1 960 0,-2-5 112 0,-4-13 16 0,-4-12 16 16,-6-8 384-16,-2-2 80 0,1 7 16 0,-1 3 0 16,1 4-144-16,0 3-32 0,-3-3 0 0,-2 1 0 15,2 8-288-15,-4-2-64 0,-2 0-16 0,-6-1 0 16,-1 1-240-16,-5 2-48 0,-2-1-16 0,-2 2 0 16,0 1-320-16,-4-1-64 0,0 3-16 0,0 3 0 15,-4 5-176-15,-3 5-32 0,-3 3-128 0,-7 8 192 16,-3 3-192-16,-7 8 144 0,-2 4-144 0,-4 6 128 15,2 6-128-15,1 3 0 0,2 3 0 0,-6 10 0 16,-3 10 0-16,5 3 0 0,8-1 128 0,0 6-128 16,3 7 0-16,4 6 0 0,5 5 0 0,7 6 0 0,5 5 0 0,9 6 0 15,13 4 0-15,9 2 0 16,10-1 0-16,12-2 0 0,11-5 0 0,9-8 0 0,8-10 0 0,8-8 0 16,7-9-144-16,4-5 144 15,3-5 0-15,4-4 0 0,3-1 0 0,-62-47 0 16,106 66 0-16,-106-66-128 0,123 48 128 0,-51-31 0 0,2-4 0 0,1-6 0 15,-2-6 0-15,1-5 0 16,-2-4 0-16,-2-7 0 0,-5-3 144 0,3-3-144 0,3-6 192 0,-6-1-64 16,-3-2 0-16,-6 0 0 15,-2 1 80-15,-9-4 16 0,-7-1 0 0,-4-2 0 0,-3-3 160 0,-4 1 48 16,-1 0 0-16,-4-4 0 0,-1-5 80 0,-5 2 32 0,-6 11 0 16,-2-6 0-16,-2-6-128 0,-3-9-32 0,-3 0 0 0,-4 0 0 15,-4 1-112-15,-1 3-16 0,-4 4-16 0,0 9 0 16,2 7-240-16,-5 3 0 0,-5 5 0 0,-1 9 0 15,-2 7-448-15,-2 11-176 0,-4 12-32 0,-6 15-13600 16,-7 17-2704 0</inkml:trace>
  <inkml:trace contextRef="#ctx1" brushRef="#br0" timeOffset="36615.74">9847 14183 17503 0,'-3'-4'1552'0,"-2"0"-1232"0,3 1-320 0,-1 1 0 0,0 0 1616 0,-3-4 272 16,-4-5 48-16,-8-9 16 0,-6-3 592 0,-4-5 112 0,0 0 32 0,-2-2 0 15,-3 0-912-15,-2-1-176 16,1 2-48-16,-1-2 0 0,-2-3-752 0,-2 0-160 16,-5 0-16-16,-3-2-16 0,-1 1-176 0,-3 3-48 0,-1-1 0 0,-3 5 0 15,3 7-144-15,-9 4-48 16,-8 7 0-16,-9 7 0 0,-7 6-192 0,-5 8 0 0,-5 5 0 0,-4 6 0 15,-4 8 0-15,-1 7 0 0,-2 9 0 0,4 1 0 16,7 1 0-16,8 0-160 0,6 1 160 0,2 9-128 16,0 7 128-16,4 5 0 0,7 4-144 0,10 4 144 0,9-2 0 15,9 1 0 1,9 2-144-16,7 7 144 0,7 7 0 0,10 3 0 0,6 3-128 0,7 0 128 16,5 3 0-16,10-2-128 15,6 0 128-15,7-3 0 0,3-8-288 0,4-9 48 16,2-9 16-16,-2-16 0 0,-41-55 0 0,86 80 0 15,-86-80 0-15,123 55 0 0,-51-38 224 0,2-5 0 0,4-8-160 0,1-4 160 0,1-4 0 0,2-3 0 32,0-3 0-32,-4 0 0 0,-1-3 0 0,7-2 0 0,2-2 176 0,-6-5-176 15,-10 3 208-15,-1-5-48 16,4-5-16-16,-3-3 0 0,-7 1 112 0,-2-3 0 0,-3-1 16 0,-3-6 0 16,-1-5 128-16,-4-2 32 0,0-1 0 0,-6 1 0 0,-5 3 16 0,-6-1 0 15,-5 1 0-15,-4-3 0 16,-4-1-16-16,-6-2 0 0,-4 2 0 0,-5-1 0 15,-5 2-48-15,-4 1 0 0,-1 2 0 0,-3 3 0 16,-1 2-208-16,-4 4-48 0,0 3-128 0,-4 5 192 16,-1 2-448-16,-5 5-80 0,-2 7-32 0,-6 6 0 15,-3 8-848-15,-7 8-160 16,-7 10-32-16,-7 12-18688 0</inkml:trace>
  <inkml:trace contextRef="#ctx1" brushRef="#br0" timeOffset="40603.86">13525 14159 20271 0,'-25'-45'1792'0,"11"21"-1424"0,-2-2-368 16,3 7 0-16,5 4 1168 0,1 3 176 0,-5-7 16 0,-9-13 16 0,-16-20 96 0,-15-13 0 15,-9-5 16-15,-2 11 0 0,-3 10-544 0,-5 8-112 16,-1 10-32-16,-7 5 0 0,-10 2-48 0,-4 9-16 15,-2 8 0-15,-1 5 0 0,-3 8-224 0,-4 6-64 0,-2 8 0 0,-1 11 0 16,0 7-160-16,0 9-32 0,2 5-16 0,4 8 0 16,2 8-240-16,11-2 176 0,10-2-176 0,5 8 160 15,9 7-160-15,9 1 0 0,7 4 0 0,9 2 0 16,9 1 0-16,9 5 0 0,10 3 0 0,10 2 0 16,10 4-192-16,7-1 192 0,5-4-160 0,11-1 160 15,11-2-128-15,5-7 128 0,10-7 0 0,5-10-144 16,4-6 144-16,1-10 0 0,-1-8 0 0,-2-11 0 0,-1-7 0 0,10-6 192 15,10-5-32-15,1-8-16 16,-3-3 96-16,1-7 16 0,0-5 0 0,-2-6 0 16,-1-1 48-16,-3-3 16 0,2-4 0 0,-4-3 0 0,-6 0-48 0,-8-1 0 15,-9-1 0-15,0-3 0 0,-1-4 32 16,-1-4 0-16,-3-1 0 0,-6-1 0 16,-1-2 128-16,-6-6 16 0,-1-2 16 0,-7-1 0 0,-4 4 112 0,-5-11 0 15,-2-9 16-15,-9-11 0 0,-6-2 64 0,-8-4 16 16,-6-2 0-16,-5-2 0 0,-7-5-160 0,-6 3-48 0,-5 3 0 0,0 12 0 15,3 15-288-15,-4 4-176 16,-2 4 192-16,1 7-192 0,1 9-192 0,2 5-128 16,3 7-48-16,-4 5 0 15,-2 8-976-15,-2 7-192 0,3 6-32 0,3 7-18992 0</inkml:trace>
  <inkml:trace contextRef="#ctx1" brushRef="#br0" timeOffset="48729.5">17370 16763 33167 0,'-1'-23'2944'0,"-2"5"-2352"0,2 6-464 0,-2 7-128 0,0-2 464 0,-4-7 80 31,-4-15 16-31,-9-14 0 0,-10-11 560 0,-11-3 112 16,-5 5 32-16,-10 7 0 0,-3 7-640 0,-10 2-128 0,-14 3-32 15,-12 0 0-15,-8 2-240 0,-12 0-48 0,-5 3-16 0,-8 2 0 16,-6 4-32-16,-6 0 0 0,6 4 0 15,-5 7 0-15,-1 8 96 0,2 4 16 0,2 1 0 0,6 6 0 16,4 6-240-16,6 2 0 0,5-2 0 0,0 2 0 16,4 2 0-16,5 5 0 0,8 3 0 0,11 3 0 15,16-4 0-15,6 5 0 0,1 8 0 0,8 4 0 16,4 5 0-16,4 7 0 0,2 2 0 0,7 5 0 16,3 0 160-16,10-4-160 0,3-4 160 0,6 7-160 15,7 8 128-15,6 3-128 0,8 2 0 0,9-1 0 0,8 1 0 0,10-9 0 16,7-3 0-16,12 0 0 0,6-2 0 0,19-1 0 15,13 2 0-15,9-2-160 0,9-2 160 0,7-7 0 16,6-3 0-16,4-4 0 0,7-1 0 0,-3-4 0 16,0-3 0-16,-3-5 0 0,2-2 176 0,11-1 16 15,4-2 0-15,6-7 0 0,4-6 96 0,-7-5 32 16,-7-5 0-16,2-5 0 0,4-5 256 0,-9-5 48 16,-10-4 16-16,0-5 0 0,4-4 80 0,-13-1 32 15,-9 3 0-15,2-6 0 0,-1-5-176 0,-4-3-16 0,-3 2-16 16,-12-1 0-16,-13 0-128 0,-16-2-32 0,-9-1 0 0,-14 0 0 15,-4 2 0-15,-8-5 0 16,-6-3 0-16,-7-1 0 0,-5-4-160 0,-8 1-32 16,-6 0-16-16,-10 0 0 15,-8-1-784-15,-12-2-160 0,-11-2-16 0,-15 5-15264 0,-9 6-3040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1-27T18:42:38.83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1-27T18:42:39.609"/>
    </inkml:context>
  </inkml:definitions>
  <inkml:trace contextRef="#ctx0" brushRef="#br0">9225 15086 0,'0'0'0,"0"0"0</inkml:trace>
  <inkml:trace contextRef="#ctx1" brushRef="#br0">6692 10599 10127 0,'-1'-2'896'0,"1"1"-704"0,0 0-192 0,0-1 0 0,0 1 1072 0,-2-2 176 0,1-1 32 0,-2-5 16 16,-3-2 1712-16,1-2 320 0,-4 1 80 0,1-3 16 15,-1 1-384-15,-1 2-80 0,-1-3-16 0,-2 1 0 16,-1 0-1472-16,0-1-320 0,-3-1-48 0,0 1-16 16,-3-2-464-16,1 0-112 0,-2 0 0 0,-1-3-16 15,1-1-112-15,0-2 0 0,0 2-16 0,-2 0 0 16,1 1-224-16,-1 3-144 0,-1 0 192 0,0 2-192 15,-1 2 128-15,-2 3-128 0,-4 4 0 0,-2 3 0 16,-2 5 128-16,-3 4-128 0,-3 3 0 0,-3 6 0 16,-4 7 0-16,-4 6 0 0,-1 9-160 0,0 6 160 0,-2 3-192 0,2 2 192 15,2 4-192-15,5 2 192 0,5 1-208 0,3 9 80 16,5 5 128-16,9 4-208 0,10 2 208 0,4-7-176 16,6-6 176-16,4-1-160 0,4 0 160 0,6-2-208 15,3-1 80-15,5-1 128 0,5-1-144 0,2-8 144 16,2-4 0-16,-27-44 0 0,57 69-128 0,-57-69 128 15,60 47 0-15,-60-47 0 16,69 29-144-16,-69-29 144 0,80 8 0 0,-80-8-144 0,84-16 144 0,-84 16 0 16,94-33 0-16,-45 9-128 0,3-1 128 0,1-3 0 15,-1-3 0-15,0-2 0 0,-1-1 144 0,-3-1 16 16,-3 0 0-16,-5 1 0 0,-5 1 96 16,0-3 32-16,-1-4 0 0,-1-1 0 0,-2 1 48 0,-3-1 16 15,-5 1 0-15,-2-1 0 0,-3 0 208 0,-2 0 32 16,-5 0 16-16,-2 1 0 0,-4-1 96 0,1 2 32 0,-2-1 0 0,-1-4 0 15,-4-7-160-15,-4 0-16 16,-3 6-16-16,-5 4 0 0,-2 7-192 0,-7 3-32 16,-3 6-16-16,0 2 0 0,-2 5-96 0,-2 2-16 0,0 5 0 0,-4 1 0 0,1 5-192 15,-1 2 0-15,2 4-144 0,-1 3 144 16,2 5-768-16,0 2-64 16,4 3-16-16,3 3 0 15,3 4-560-15,6 2-128 0,1 1 0 0,3 3-12688 16,5 4-2544-16</inkml:trace>
  <inkml:trace contextRef="#ctx1" brushRef="#br0" timeOffset="1270.02">6746 11685 16575 0,'-7'-21'1472'0,"1"10"-1168"0,0 0-304 0,2-1 0 0,0 7 1664 0,0-1 256 0,-3-3 64 0,-5-5 16 16,-9-8 880-16,-7-5 192 0,-7-3 16 0,-4 2 16 15,1 4-1280-15,0 6-256 0,-1 2-48 0,-1 6-16 16,-2 4-928-16,-2 6-176 15,-3 6-32-15,-1 4-16 0,0 6-224 0,-3 5-128 0,-1 3 128 0,-2 7-128 16,1 6 0-16,0 1 0 16,5 3 0-16,2 2 128 0,5 1-128 0,3 0 0 15,8-2 0-15,6 4 0 0,8 6 0 0,7 2 0 0,6 4 0 0,7 1 0 0,4-1 0 16,9 1 0-16,7 3 0 0,6-2-128 0,7-2-96 0,1-8-16 16,6-4 0-16,-44-46 0 15,86 60-512-15,-86-60-96 0,85 30-32 0,-85-30 0 0,80 7 416 0,-80-7 80 16,77-7 0-16,-77 7 16 0,74-23 704 0,-38 6 144 15,-1-1 32-15,-2-4 0 16,-1-5 192-16,-2-3 32 0,-5-1 16 0,-2-2 0 16,-6 4-256-16,0-5-48 0,-2-1-16 0,-2-5 0 0,-2-1 32 0,0 0 16 15,-3-1 0-15,-3-2 0 16,-1-1 0-16,-2-2 0 0,-4 0 0 0,-2 2 0 0,-1 0-256 0,-4 0-48 16,2 1-16-16,-1 4 0 0,-1 7-160 0,1 6 0 15,0 7-192-15,1 7 192 16,-1 8-688-16,-1 3-16 0,1 6 0 0,-2 10-19120 0</inkml:trace>
  <inkml:trace contextRef="#ctx1" brushRef="#br0" timeOffset="2019.39">6469 14129 17503 0,'-4'-4'1552'0,"-1"0"-1232"0,1 0-320 0,1 1 0 0,1 0 1632 0,-6-3 272 16,-4-4 48-16,-9-6 16 0,-9-6 1152 0,-7 1 224 0,-2 0 48 0,-5 3 16 16,-4 1-1664-16,-3 5-336 0,-3 5-64 0,-6 7 0 15,-4 7-784-15,-1 6-160 0,0 4-16 0,0 3-16 16,0 5-192-16,1 5-48 15,1 5 0-15,1 10 0 0,0 10-128 0,5 6 0 16,6 1 0-16,9 1 128 0,8-3-128 0,6 2 0 16,4 2 0-16,8-5 0 0,6-2 0 0,10-1-192 15,7 2 32-15,7-4 16 0,6-3-80 0,8 0-16 16,9 4 0-16,7-6 0 0,7-2-240 0,4-6-48 16,3-6-16-16,8-8 0 15,5-7-1184-15,2-10-256 0,4-6-32 0,0-8-16 0,5-8-336 0,-4-6-64 16,-3-3 0-16,-2-5-16 0,1 0 1840 0,-4-4 368 15,0-1 80-15,-10 0 16 0,-12 4 1504 0,0-1 304 0,-1-5 64 0,-5 1 16 16,-3-1 336-16,-6 2 64 0,-6 1 16 0,-3 1 0 16,-4-1-768-16,-3 0-160 0,-3 1-16 0,-4-2-16 15,-4 1-432-15,-2-1-96 0,-5 1-16 0,-5-2 0 0,-5-5 128 0,-5-1 32 16,-5 0 0-16,-6 0 0 0,-3 2-112 0,-4 2 0 16,-2 5-16-16,-1 2 0 0,-1 4-432 0,1 3-64 15,0 5-32-15,1 6 0 16,-3 5-864-1,1 8-160-15,0 6-32 0,-4 10-13456 0,-1 10-2688 0</inkml:trace>
  <inkml:trace contextRef="#ctx1" brushRef="#br0" timeOffset="2456">6179 15774 18431 0,'-2'-2'1632'0,"-3"0"-1312"0,1 0-320 0,1 2 0 0,-1 2 1344 0,-3-1 208 0,-7 0 48 0,-10 4 0 16,-10 5 512-16,-11 4 128 0,-1 4 0 0,0 3 16 0,2 3-592 0,2 2-128 16,5-2-32-16,2 0 0 0,6 1-352 0,3-2-64 15,7-1 0-15,4-2-16 0,6-2-608 0,2 1-112 16,4 1-32-16,3-1 0 0,3 5-320 0,3 3 0 15,2 4 0-15,5-1 128 0,0-5-128 0,-13-25 0 16,42 51 0-16,-42-51 0 0,65 43 0 0,-65-43-160 31,82 27 160-31,-82-27-160 0,69 11-96 0,-69-11 0 0,95-7-16 0,-30-10 0 0,5-7-96 0,-3-6-16 0,-8-1 0 32,-9-1 0-32,-12 2 384 0,0-7 256 0,0-8-32 0,-3-6-16 15,-5 3 432-15,-7 0 96 0,-5 1 16 0,-7 2 0 16,-1 4 144-16,-7-1 48 0,-3-2 0 0,-4 0 0 15,-1 9-48-15,-4-3 0 0,-4 0 0 0,-5-1 0 16,-4 1-64-16,-3 3 0 0,-2 3-16 0,-1 2 0 16,2 2-384-16,-2 2-80 0,0 6-16 0,-2 8 0 15,-1 6-1040-15,-3 7-192 0,-1 9-64 0,-5 13-22208 16</inkml:trace>
  <inkml:trace contextRef="#ctx0" brushRef="#br0" timeOffset="5861.19">15120 15835 0,'0'0'0,"0"0"0,0 0 16,0 0-16,-66-193 31</inkml:trace>
  <inkml:trace contextRef="#ctx0" brushRef="#br0" timeOffset="7485.69">17322 16251 0</inkml:trace>
  <inkml:trace contextRef="#ctx1" brushRef="#br0" timeOffset="7216.48">14457 10856 28559 0,'-1'-3'2544'0,"-2"0"-2032"0,2 2-512 0,-1 0 0 0,1-2 1408 0,-3-2 176 16,-3 0 32-16,-6-6 16 0,-4-4 464 0,-4 3 80 0,1 0 32 0,-3 4 0 16,1 2-1248-16,-2 3-256 0,-2 3-64 0,0 2 0 15,-1 2-192-15,-2 3-32 0,3 2-16 0,-3 1 0 16,4 2-144-16,1 1-16 0,1 2-16 0,5 1 0 16,2 0-96-16,5 1-128 0,4-1 176 0,3 3-176 15,4-2 0-15,4 0 0 0,-4-17 0 0,0 0 0 16,31 46-128-16,-31-46-48 0,0 0 0 0,66 41 0 15,-66-41-192-15,68 22-32 0,-68-22-16 0,79 16 0 16,-79-16 64-16,84 17 16 0,-84-17 0 0,72 17 0 16,-72-17 208-16,59 20 128 0,-59-20-160 0,0 0 160 15,55 30 0-15,-55-30 0 0,0 0 0 0,0 0 0 16,16 45 0-16,-22-32 0 0,-1 1 0 0,-6-1 0 0,1 2 256 0,-7-1 0 16,-2 2 0-16,-2-1 0 15,-1-1 128-15,-1 1 0 0,-2-1 16 0,-2-2 0 16,-1 1 176-16,0-2 16 0,1 1 16 0,-1-2 0 0,3-2-48 0,-1-1-16 15,1 2 0-15,1-4 0 0,5 0-224 0,2-1-64 16,2-1 0-16,4-1 0 0,4-2-256 0,5 2 0 16,3-2 0-16,2-2 0 15,5 0-752-15,-6 2-48 0,0 0-16 0,0 0 0 16,53-19-624-16,-53 19-128 0,47-17-32 0,-47 17-18144 0</inkml:trace>
  <inkml:trace contextRef="#ctx1" brushRef="#br0" timeOffset="7652.17">14917 11088 2751 0,'4'-13'256'0,"-1"5"-256"0,1-1 0 0,-1 1 0 0,-2 2 2304 0,0 2 400 0,1-3 96 0,-1-6 16 15,4-5 1760-15,-3-8 352 0,0 1 80 0,-2 1 16 16,-2 1-1888-16,-2 5-384 0,-2 2-80 0,-1 3-16 0,0 4-1440 0,-3 0-304 16,1 2-48-16,-4 3-16 0,0 1-128 0,-1 3-16 15,-3 1-16-15,0 4 0 0,-1 2-160 0,-1 3-16 0,0 1-16 0,-1 3 0 16,1 0-96-16,0 2-16 0,-1 2 0 0,2 3 0 16,1-1-128-16,2 4-16 15,3 1-16-15,3 2 0 16,2 2-96-16,3-1 0 0,1 3-128 0,5 0 192 0,0 3-192 0,4-2 0 0,3-1 0 0,-9-31 0 15,19 54 0-15,-19-54 0 0,24 44 0 0,-24-44 0 16,0 0 0-16,46 48 0 16,-46-48 0-16,0 0 0 0,56 31 0 0,-56-31 0 15,0 0 0-15,58 17 0 0,-58-17 0 0,0 0 0 16,64 4 0-16,-64-4 0 0,0 0 0 0,67-5 0 16,-67 5 128-16,0 0-128 0,67-16 128 0,-67 16-128 15,0 0 0-15,52-20 144 0,-52 20-144 0,0 0-144 0,40-18 144 0,-32 12-208 16,2 1-592-16,-3-1-112 15,-1 0-32-15,-1 2-13424 0,1 1-2688 16</inkml:trace>
  <inkml:trace contextRef="#ctx1" brushRef="#br0" timeOffset="8174.66">15390 11427 30399 0,'8'-6'1344'0,"-2"2"288"0,1-2-1312 0,-1 2-320 0,-4 1 0 0,1 0 0 16,1-1 2112-16,4-4 368 0,3-5 64 0,2-4 16 0,-1-3-1088 0,0 0-192 0,-4 1-64 0,-2-3 0 31,-2 1-272-31,-1-1-64 0,-3-2-16 0,-3-2 0 16,-1 4-32-16,-3-1-16 0,-2 2 0 0,-1 1 0 0,-1 4-240 0,-2 2-32 15,-1 2-16-15,-1 3 0 0,-2 1-176 16,0 2-32-16,-2 2-16 0,2 2 0 0,-1 2-64 0,-2 2-16 15,-1 1 0-15,3 2 0 16,-1 2-224-16,4 3 144 0,2 2-144 0,2 2 128 0,1 3-128 0,1 4 0 16,5 0 0-16,1 3-176 0,2 3-80 0,1 1-32 0,4 3 0 0,0 0 0 31,5-2-304-31,-9-29-64 0,24 46-16 0,-24-46 0 16,0 0-16-16,47 40 0 0,-47-40 0 0,0 0 0 0,0 0 256 0,72 10 48 0,-72-10 16 15,0 0 0-15,48-16 208 0,-48 16 160 0,29-18-208 16,-29 18 80-16,26-17 128 0,-15 7 0 0,0-1 160 0,-2 1-160 0,-1 0 256 15,-1 0-32 1,-1 1-16-16,-2 2 0 0,-1 2 80 0,-2-1 16 0,-1 3 0 0,-1 0 0 0,0 5-16 0,-2-1 0 31,-1 3 0-31,-1 4 0 0,1 3 32 0,0 2 0 0,1 3 0 0,2 1 0 0,1 2-112 16,1-1-16-16,2 2 0 0,-3-20 0 16,11 35-192-16,-11-35 0 0,0 0 0 0,27 40 0 15,-27-40 0-15,0 0 0 0,0 0 0 0,0 0 0 16,0 0-192-16,66 22 32 0,-66-22 0 0,0 0 0 31,41-18-432-31,-27 7-96 0,2-1-16 0,0 0 0 16,0-2-576-16,0-1-112 0,1 1-16 0,-3 2-18496 0</inkml:trace>
  <inkml:trace contextRef="#ctx1" brushRef="#br0" timeOffset="8448.56">15821 10586 36863 0,'-5'-20'1632'0,"3"11"336"0,0-1-1584 0,-1 3-384 0,2 2 0 0,-1 4 0 0,2 0 1472 0,-1-2 192 0,0 0 64 0,-1 3 0 0,-1 4-416 0,2 3-80 16,0 6-16-16,1 5 0 0,0 3-432 0,2 8-80 15,1 3-32-15,3 8 0 0,0 6-144 0,1 4-16 16,0 5-16-16,0-3 0 0,-2-1-240 0,1-4-32 16,0-1-16-16,-1-5 0 0,0-4-208 0,0-2 144 15,2-1-144-15,-1-4 128 0,-2-5-128 0,0-2 160 16,-4-23-160-16,9 39 160 0,-6-22-160 0,0 0 0 0,-1-1 0 0,1-3 0 15,-1-2 0-15,-1-4 0 0,0 0 0 0,2-1-176 32,0-3-560-32,1-1-112 0,1 0-32 0,-1-2 0 15,0-2-464-15,2 0-112 0,-2-1-16 0,2-2-19072 0</inkml:trace>
  <inkml:trace contextRef="#ctx1" brushRef="#br0" timeOffset="8972.54">16273 11341 7359 0,'8'-6'656'0,"-2"2"-528"0,-1-1-128 0,0 1 0 15,-1 1 2688-15,-1 1 496 0,0-1 96 0,4-4 32 0,3-3 992 16,1-6 208-16,3-1 32 0,-1-1 16 0,-3 1-2208 0,-1-1-448 16,-2 1-96-16,-1 0-16 0,-2 1-784 0,-1-1-176 15,-1-1-16-15,-4 1-16 0,-1-1-32 0,-1 1 0 16,-3 1 0-16,-3 2 0 0,0 1-64 0,-2 3-32 15,-4 3 0-15,1 2 0 0,-2 3-160 0,-2 4-48 16,1 0 0-16,-3 4 0 0,1 1-144 0,-1 3-48 16,1 1 0-16,2 3 0 0,2 1-272 0,2 3 0 0,1 2 128 0,5 2-128 15,-1 1 0-15,5 1 0 0,1 3-176 0,3 1 176 16,2 0-400-16,0-2 16 0,-2-26 16 0,13 44 0 16,-13-44-224-1,0 0-48-15,0 0-16 0,40 46 0 0,-40-46 224 0,0 0 48 0,0 0 16 0,0 0 0 16,0 0 176-16,67 2 16 15,-55-8 16-15,-2-1 0 0,0-2 160 0,-1 1 0 0,1-2 128 0,0 0-128 16,-1 0 304-16,-2-1-16 16,-2 0 0-16,1-1 0 0,0 0 160 0,-3 0 48 0,-2 2 0 0,0 2 0 0,-1-1 96 0,0 4 32 15,-1-1 0-15,0 3 0 16,-1 3-32-16,-1 2 0 0,2 3 0 0,-2 4 0 16,2 1-144-16,1 1-16 0,2 3-16 0,3 3 0 15,-5-17-416-15,14 38 128 0,-14-38-128 0,0 0 0 16,35 53 0-16,-35-53 0 0,0 0 0 0,0 0 0 0,61 38 0 0,-61-38 0 15,0 0 0-15,0 0 0 0,0 0 0 0,72 3 0 16,-72-3 0-16,0 0 0 0,0 0-256 0,51-20 0 16,-51 20 16-16,0 0 0 15,31-17-672-15,-31 17-144 0,0 0-32 0,22-17 0 16,-17 11-608-16,-1 2-128 0</inkml:trace>
  <inkml:trace contextRef="#ctx1" brushRef="#br0" timeOffset="9402.26">16735 10884 41471 0,'0'-4'1840'0,"1"3"368"0,0-1-1760 0,-1 1-448 0,0 1 0 0,0 3 0 0,2 1 560 0,-1 3 16 0,-1-7 16 0,7 37 0 0,-2-8 240 0,-1 7 32 16,1 2 16-16,0 4 0 15,0 3-448-15,0-1-96 0,-1-1-16 0,0-4 0 0,-1-5-192 0,1-4-128 32,0-5 128-32,-4-25-128 0,7 35 0 0,-4-20 0 15,0-6 0-15,-2 0 128 0,1-3 48 0,-2-2 16 0,1 0 0 16,-1-3 0-16,0-1 96 0,-1 0 32 0,-1-2 0 0,0-3 0 16,0 1 32-16,1-3 16 0,-1 0 0 0,0-1 0 15,-1-2 128-15,1-3 16 0,1 0 16 0,-2-1 0 16,3 0 48-16,0-6 0 0,0 0 0 0,0-4 0 15,3 2-64-15,-2 2 0 0,2 4 0 0,1 2 0 16,2 0-16-16,1 4-16 0,0 2 0 0,2 4 0 16,1-1-480-16,-1 4 128 0,-9 1-128 0,0 0 64 15,0 0-64-15,0 0 0 0,70-1 0 0,-70 1 0 16,0 0 0-16,0 0 0 0,66-13 0 0,-66 13 0 0,0 0 0 16,55-17 0-16,-55 17 0 0,38-16 0 0,-38 16 0 0,0 0 0 15,44-17 0-15,-44 17 0 16,0 0-672-16,0 0-128 0,0 0-32 0,50-7 0 15,-50 7-1616-15,0 0-336 0</inkml:trace>
  <inkml:trace contextRef="#ctx1" brushRef="#br0" timeOffset="9834.02">17845 11139 33167 0,'-1'0'2944'0,"1"0"-2352"0,1 1-464 0,0-1-128 0,2 0 912 16,0 0 176-16,1 0 16 0,-4 0 16 0,0 0 480 0,0 0 112 16,64-1 16-16,-64 1 0 0,0 0-640 0,79-9-128 15,-79 9-32-15,59-10 0 0,-59 10-224 0,58-10-32 0,-58 10-16 0,58-10 0 31,-58 10-272-31,50-8-48 0,-50 8-16 0,0 0 0 16,0 0-320-16,63 0 0 0,-63 0 0 0,0 0 0 16,0 0-512-16,0 0-192 0,0 0-16 0,0 0-20896 15</inkml:trace>
  <inkml:trace contextRef="#ctx1" brushRef="#br0" timeOffset="10022.52">17911 11451 40543 0,'0'0'3600'0,"0"0"-2880"0,0 0-576 0,0 0-144 0,0 0 864 0,54-7 144 16,-54 7 16-16,59-12 16 16,-12 3 896-16,7-4 176 0,-2 0 48 0,-3 0 0 0,-3-1-208 0,-7 2-32 15,-5-1-16-15,-34 13 0 0,54-17-1520 0,-54 17-384 16,0 0 0-16,52-11 0 0,-52 11 0 0,0 0 0 16,0 0 0-16,0 0 0 31,0 0-1744-31,0 0-432 0,15 46-64 0,-23-29-21680 0</inkml:trace>
  <inkml:trace contextRef="#ctx1" brushRef="#br0" timeOffset="13031.69">18955 10856 35935 0,'0'-4'3200'0,"0"0"-2560"0,0 1-512 0,0 1-128 0,0-1 496 0,-1-1 80 16,1-4 0-16,-2-5 16 0,2-4 592 0,0-1 112 15,2-1 32-15,1 2 0 0,1 2-624 0,2-2-112 0,2 0-16 0,2 0-16 16,1-1-80-16,3-1-16 15,3 1 0-15,0 0 0 0,3 2-160 0,0 0-48 0,-2 1 0 0,3 2 0 16,-21 13-16-16,41-20-16 0,-41 20 0 0,0 0 0 16,58-7-80-16,-58 7-16 0,0 0 0 0,0 0 0 15,68 37-128-15,-68-37 192 0,0 0-192 0,37 50 192 16,-37-50-192-16,20 49 0 0,-20-49 144 0,9 57-144 16,-7-28 0-16,-4 2 144 0,-2 0-144 0,-4-1 0 15,-5 1 128-15,-3 0-128 0,-2-1 0 0,-2 0 0 16,-1-1 0-16,-4 2 0 0,-2 0 0 0,0 2 0 0,-1 1 0 0,0-5 0 15,5-2 0-15,-1-3 0 0,1 0 0 0,2-3 0 16,3-1 0-16,1-3 0 16,1-3 0-16,2-1 0 0,3 1 0 0,1 0 0 0,0 0 0 0,3-4 0 15,0 0 0-15,4-1 0 0,0-1 0 0,3-8 192 16,0 0-64-16,0 0-128 0,0 0 192 0,0 0-64 16,0 0 0-16,0 0-128 0,70 10 208 0,-70-10-64 15,43-15-16-15,-43 15 0 0,48-22 48 0,-48 22 0 16,48-22 0-16,-48 22 0 0,41-17 32 0,-41 17 16 15,0 0 0-15,64-16 0 0,-64 16 16 0,0 0 0 0,61-1 0 0,-61 1 0 16,0 0-64-16,55 8-16 16,-55-8 0-16,0 0 0 0,0 0-160 0,63 26 160 15,-63-26-160-15,0 0 160 0,0 0-160 0,51 29 128 16,-51-29-128-16,0 0 128 0,0 0-128 0,0 0 0 16,0 0 0-16,41 36 0 0,-41-36 0 0,0 0 0 15,0 0 0-15,0 0 0 0,0 0 0 0,0 0 0 0,0 0 0 0,0 0 0 31,0 0-656-31,4-7-112 0,-8 1-32 0,-2 0 0 0,1 1-896 0,-2-2-176 0</inkml:trace>
  <inkml:trace contextRef="#ctx1" brushRef="#br0" timeOffset="13380.34">19748 11072 39615 0,'-4'2'1760'0,"1"-2"352"0,1 0-1680 0,2 0-432 0,-1 1 0 0,1 0 0 0,-2 1 688 0,1 1 48 0,0 1 16 0,1 0 0 16,0 3 400-16,-2 0 96 0,4-1 16 0,0-2 0 15,0 0-400-15,1-1-80 0,-2 0-16 0,2 0 0 16,-2-2-112-16,1-1-16 0,1-1-16 0,-1-1 0 16,0-2-304-16,-1 0-64 0,1 0-16 0,-2-2 0 15,0 2-240-15,-2-2 0 16,-1 1 0-16,1-1 0 0,-1 0-432 0,0 1-128 0,0 0-16 0,2 1-16 31,-1 1-928-31,1 0-176 0</inkml:trace>
  <inkml:trace contextRef="#ctx1" brushRef="#br0" timeOffset="13934.68">20441 10819 26719 0,'0'-7'2368'16,"0"-1"-1888"-16,0 1-480 0,-1 1 0 16,0 0 2208-16,-1-4 352 0,-1-8 64 0,-4-12 0 15,-3-11-336-15,-1-2-80 0,-2 0-16 0,-1 4 0 16,0 5-1136-16,-3 4-224 0,-3 2-64 0,-1 5 0 0,1 5-272 0,-2 5-64 15,-1 6-16-15,-1 6 0 0,-1 4-144 0,2 4-16 16,-1 5-16-16,3 7 0 0,4 3-112 0,3 7 0 16,4 3-128-16,4 3 192 0,2 1-192 0,3 5 0 15,3 2 0-15,4 0 0 0,4-2-128 0,1-7-32 16,-11-34 0-16,30 51 0 16,-30-51-240-16,0 0-48 0,55 36-16 0,-55-36 0 0,0 0 272 0,0 0 192 15,64-8-208-15,-52-3 80 0,1-4 128 0,0 0 0 0,-2-2 0 16,0-1 128-16,1-1 192 0,-2-1 32 0,-2 1 16 0,1-3 0 15,-2 4 144-15,-2-2 48 0,1 1 0 0,-2 0 0 16,-1 2-32-16,-2 3 0 0,2 4 0 0,-3 3 0 16,0 3 16-16,0 2 0 0,0 5 0 0,0 6 0 15,0 5 64-15,2 9 16 0,-1 8 0 0,-1 10 0 16,1 8 32-16,-1 5 16 0,-1 5 0 0,0 5 0 16,-2 1-544-16,-1-2-80 0,-1 2-48 0,1-7 0 15,1-10 0-15,2-5 0 0,-2-4 0 0,2-8 0 0,1-4 0 0,1-6 0 16,-1-21 0-16,6 30 0 15,-6-30 0-15,0 0 0 0,0 0 0 0,0 0 0 16,0 0-1104-16,0 0-176 0,0 0-16 0,0 0-16 16,0 0-1072-16,0 0-224 0</inkml:trace>
  <inkml:trace contextRef="#ctx1" brushRef="#br0" timeOffset="14283.83">18557 11978 37775 0,'1'-12'1664'0,"4"7"368"0,2-2-1632 0,0 1-400 0,-7 6 0 0,0 0 0 0,0 0 992 0,58-14 112 0,-58 14 32 0,110-13 0 15,-28 8-176-15,5 2-48 16,5 3 0-16,4 3 0 0,3 2-288 0,3 1-64 0,1-2-16 0,1 0 0 0,-2 1-288 16,-2 0-64-16,-5 1-16 15,0-2 0-15,-2 0 80 0,-3-2 0 0,-1-1 16 0,-5-1 0 16,-5 0 16-16,-4-1 0 0,0 1 0 0,-3-2 0 16,-3 1-48-16,-4-2-16 0,-6 2 0 0,-5 1 0 15,-54 0-32-15,90-2-16 0,-90 2 0 0,74-1 0 0,-74 1-176 0,53-2 0 16,-53 2 0-16,0 0-15232 15,0 0-2944-15</inkml:trace>
  <inkml:trace contextRef="#ctx0" brushRef="#br0" timeOffset="16859.54">11542 16699 0</inkml:trace>
  <inkml:trace contextRef="#ctx1" brushRef="#br0" timeOffset="16673.78">7134 10963 7359 0,'-4'2'656'0,"-2"-1"-528"16,2 1-128-16,1-2 0 0,1 1 1280 0,-4 0 208 0,-4 4 48 0,-7-1 16 0,-3 4 576 0,-1-1 112 16,4-1 32-16,4-2 0 0,5 1 656 0,5-4 128 15,4-1 16-15,7-4 16 16,4-2-1104-16,8-5-240 0,7-6-32 0,7-4-16 16,7-6-608-16,4-3-112 0,7-4-16 0,-4 2-16 0,-1-1-416 0,4-3-80 15,7-5 0-15,-2 1-16 16,-1 0-208-16,-2 4-32 0,-4 0-16 0,-4 5 0 0,-2 4-176 0,-8 3 0 0,-4 6 0 15,-6 3 0 1,-5 6-768-16,-4 3-48 0,-6 6 0 0,-6 6-17824 0</inkml:trace>
  <inkml:trace contextRef="#ctx1" brushRef="#br0" timeOffset="16989.53">6952 11968 911 0,'-6'4'0'0,"2"0"0"16,3-1 0-16,1-3 0 0,1 0 2224 0,-1 2 352 0,2 0 80 0,-1 0 16 15,6-2 1568-15,7-7 320 0,7-5 64 0,6-6 16 0,6-3-1104 0,3-6-208 16,5-4-64-16,2-2 0 16,1-2-1920-16,6-6-400 0,6-4-80 0,-4 3-16 0,-4 5-512 0,-6 6-96 15,-5 4-32-15,-6 6 0 0,-4 4-208 0,-5 5 0 0,-3 5-192 16,-5 6-12448 0,-3 2-2496-16</inkml:trace>
  <inkml:trace contextRef="#ctx1" brushRef="#br0" timeOffset="17356.48">6785 14221 36863 0,'14'-22'1632'0,"-4"6"336"0,3-2-1584 0,1 1-384 0,-1 3 0 0,1 1 0 0,7-8 912 0,16-17 112 0,24-22 0 0,16-15 16 15,10-2-624-15,-10 10-128 0,-9 12-32 0,-10 11 0 16,-11 15-400-16,-9 7-96 0,-6 7-16 0,-6 8-11888 16,-7 4-2384-16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1-27T18:43:22.6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4657 13464 2751 0,'-5'-4'256'0,"2"1"-256"0,3 1 0 0,-1 2 0 0,1 0 2624 0,-1 2 496 0,1-1 80 0,-2 1 32 0,1 2-928 0,-1 3-192 15,2 2-48-15,-2 3 0 0,0 2-320 0,1 2-64 16,-1 2-16-16,2 2 0 0,-1 1-800 0,1 2-160 16,1-1-48-16,1 4 0 0,-1 1-256 0,-1 0-48 15,3-1-16-15,-2 1 0 0,4 0-16 16,-4 0-16-16,0-2 0 0,1 4 0 0,-1 2-144 0,1-3-32 15,-2-4 0-15,1 3 0 16,-1 1-128-16,0 2 0 0,0-1 144 0,-1 0-144 16,1-4 0-16,0-2 0 0,-2-1 0 0,-1-1 0 15,1-1 256-15,-3-1-32 0,3-1 0 0,-3-1 0 16,2-3 320-16,1-1 64 0,-1-3 16 0,0 0 0 0,2-2-48 0,-1-1 0 0,2-1 0 16,0-1 0-1,2 1-144-15,-2-2-48 0,1 1 0 0,0-1 0 16,1-1-128-16,1 1-48 0,-2-1 0 0,2-1 0 0,1 3-208 0,0-4 128 15,1 1-128-15,0 0 0 0,1 0 128 0,1-1-128 16,1 1 0-16,1-2 0 0,1-2 0 0,1 1 128 16,-1 1-128-16,3-3 0 0,-1 2 0 0,1-2 0 15,3 0 0-15,-1 1 0 0,2 0 0 0,2-1 0 16,-3 0 0-16,4 0 0 0,-1 0 0 0,0 2 0 16,0-2 0-16,-19 3 0 0,0 0 0 0,63-1 0 15,-63 1 0-15,0 0 0 0,64-3 0 0,-64 3 0 16,0 0 0-16,68 0 0 0,-68 0 0 0,0 0 0 15,69-2 0-15,-69 2 0 0,0 0 0 0,73-4 0 16,-73 4 0-16,51-7 0 0,-51 7 0 0,53-8 0 16,-53 8 0-16,55-13 0 0,-27 6 0 0,-1 0 0 15,-27 7 0-15,55-13 0 0,-55 13 0 0,55-11 0 0,-28 5 0 0,-2 1 0 16,-1 0 128-16,-1 2-128 0,-23 3 0 0,0 0 0 16,73-4 128-16,-73 4-128 0,0 0 0 0,68 2 0 15,-68-2 0-15,0 0 128 0,69 7-128 0,-69-7 0 16,0 0 0-16,65 7 0 0,-65-7 0 0,0 0 0 15,67 7 0-15,-67-7 0 0,0 0 0 0,66 4 0 16,-66-4 0-16,0 0 0 0,66 4 0 0,-66-4 0 16,0 0 0-16,64 7 0 0,-64-7 0 0,0 0 0 0,0 0 0 0,79 13 0 15,-79-13 0-15,0 0 0 0,0 0 0 0,71 13 0 16,-71-13 0-16,0 0 0 16,0 0 0-16,63 3 0 0,-47-5 0 0,-2-1 0 15,0 1 0-15,0-3 0 0,0 1 0 0,-1-2 0 16,3 1 0-16,-1-1 0 0,1 2 0 0,-1-2 0 0,-1 2 0 0,2 0 0 15,-2 1 0-15,2 0 0 16,-2 2 0-16,1-1 0 0,-1 2 0 0,0-1 0 0,1 2 0 0,-15-1 0 16,0 0 0-16,0 0 0 0,0 0 0 0,69 5 0 15,-55-4 0-15,-14-1 0 0,0 0 0 0,0 0 0 16,0 0 0-16,75 8 0 0,-60-5 0 0,-1-1 0 16,1-1 0-16,-1-1 0 0,0 3 0 0,-1-2 0 15,-1 2 0-15,1-1 0 0,-2-1 0 0,1 0 0 0,-1 2 0 0,-1-3 0 16,-2 0 0-16,1 0 0 0,-4-3 0 15,1 1 0-15,0 0 0 0,-2-2 0 16,0 0 0-16,-1-2 0 0,3 0 0 0,-2-1 0 0,-1 2 0 0,0-2 144 16,-1 1-144-16,0-1 192 0,1 0-192 0,-2-2 192 15,0 1-64-15,1-3-128 0,-1-1 192 0,1 0-64 16,0-1 32-16,0-1 0 0,-1 1 0 16,1-1 0-16,-1-2-32 0,-1 1 0 0,0-2 0 0,-1-3 0 15,1 0 48-15,-2-1 0 0,1 0 0 0,-2-3 0 0,2 0 64 0,-2 1 16 16,-1 1 0-16,-1-4 0 15,1 2-48-15,-2-3 0 0,1 0 0 0,-1 1 0 16,2-3 48-16,0 3 0 0,1 2 0 0,0-3 0 16,2 0-112-16,-1 0-16 0,2 3 0 0,2-3 0 15,2-1-128-15,0 0 0 0,0-2 0 0,1 3 128 0,-3 3-128 16,1 2 0-16,-1 0 0 0,-1 3 0 16,-1 3 0-16,-1 0 0 0,-2 1 0 0,-1 1 0 0,-1 1 176 0,0 0-48 15,-4 2-128-15,1-2 192 0,-2 3 0 0,0 2-16 16,-1-2 0-16,-1 2 0 15,0-1 16-15,-2 2 0 0,1 1 0 0,-3 1 0 16,-1 2-16-16,0 0 0 0,-1-1 0 0,-3 4 0 0,1 1-48 0,-3 1 0 0,-1 2 0 0,-1 0 0 16,0 2-128-16,-4-1 128 15,0 1-128-15,-4 1 128 0,-2 2-128 16,-3-2 0-16,0 0 144 0,-1 0-144 0,1 0 0 0,0 0 144 0,0 0-144 0,-2-3 0 16,-1 1 192-16,-1-3-192 15,0 1 192-15,-3 1-192 0,-4 1 256 0,-4 0-48 16,-5 1-16-16,-3 1 0 0,-1 0-16 0,-7 0-16 0,-5 2 0 0,-6 1 0 15,-2-1-160-15,-7 4 128 16,-4 4-128-16,1 0 128 0,4-1 0 0,3-2-128 0,4 0 192 0,-8 1-64 0,-9 7-128 0,3-4 160 16,8 0-160-16,3 1 160 15,3-1-160-15,-3 0 0 0,4 2 0 0,2-1 0 16,6-1 0-16,7-3-192 0,4 0 32 0,8 0 16 31,5 3-1024-31,5 2-208 0,6 1-32 0,5 9-20400 0</inkml:trace>
  <inkml:trace contextRef="#ctx0" brushRef="#br0" timeOffset="4284.35">7680 14119 8287 0,'-2'-5'736'0,"-1"-1"-592"0,3 3-144 0,-1 2 0 0,-1 2 1024 16,0-1 192-16,-3-2 16 0,-2-1 16 0,-3-2 272 0,-2 4 48 0,2 4 16 0,0 4 0 16,0 4-816-16,3 2-144 0,1 4-48 0,2 1 0 15,3 5-304-15,-1 4-64 0,4 2-16 0,-1 4 0 0,3-1-192 0,2-2 0 16,1 1 128-16,2-4-128 0,0-3 0 0,1-1 0 16,-10-23-144-16,0 0 144 15,40 52-160-15,-40-52 160 0,0 0-160 0,0 0 160 16,0 0-176-16,73 35 176 0,-56-33-192 0,0-4 192 15,2-2 0-15,0-2 0 0,1 1 192 0,1-4-48 0,3-1 48 0,0 0 0 16,2-1 0-16,-1 0 0 0,2-1-192 0,1 1 160 16,2-2-160-16,0 2 160 0,1 1-160 0,0 3 0 15,-1 0 0-15,-4 3 0 0,-26 4-128 0,0 0 128 16,81 4 0-16,-81-4 0 0,0 0 0 0,73 40-144 16,-73-40 144-16,0 0 0 0,71 51-176 0,-71-51 176 15,0 0-160-15,0 0 160 16,72 48-736-16,-58-39-48 0,3 0-16 0,0-3 0 0,1-4 800 0,1-2 272 0,2-2 0 15,-1-5 0-15,0-3 912 0,-2-6 176 0,2-2 48 0,-2-3 0 16,2-3 384-16,-2-3 64 0,1 0 32 0,-3-3 0 16,3 2-496-16,-2 0-112 15,0 2 0-15,1 4-16 0,-1 5-528 0,-1 4-96 0,2 2-32 16,0 2 0-16,4 4-224 0,2 0-64 0,-24 5 0 0,0 0 0 16,89-1-96-16,-89 1-32 0,76 3 0 0,-76-3 0 15,79 3-192-15,-79-3 0 0,83 1 128 0,-83-1-128 0,92-6 0 0,-92 6 0 16,96-5 0-16,-96 5-11744 15,100 4-2432-15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927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539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9CF4D003-192A-0E7B-AC1A-AEB2446FD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D84D7428-8807-D51B-E306-7F2CA6E4E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70A56118-4C18-5A98-90CB-25C00A57F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7462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136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1E55874-5DFB-FE15-4F04-44A05E49F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A4AF662-8E2A-E519-E33A-E01211B9B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4AA20F1-CDDC-5BED-4A5F-81C3B4F2F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774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44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D242BDA8-564B-E5DF-277B-87AE3BFAB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C8C2768E-4AC3-943A-46F4-9D7DEA2DF5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76272FCE-CDBD-E0D9-E9AB-33B784B4B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6299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6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173523A-8DF2-9234-3006-A02398CF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3CCDCAB-940D-3FB6-1C23-2D7E1F577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DFF78BD-1ABE-D11A-79ED-160309D1D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777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753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9D94A687-C32C-649B-2A94-AAF533F8F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E0DE595F-E4D7-99DA-E8C7-FAD10EF83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7B20AD95-CA9C-D2B9-15B6-A6038B7AE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9887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E98B019-8319-DA0D-0A28-0CE823BC8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5B65045-9841-5A85-FA8D-85D92C8DE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D001917-127E-0703-0BB1-81D356FB26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733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39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99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CB6DE31B-0A2C-493A-1822-72348CF75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2CDAB2EF-47DB-E360-29D7-34641F9FC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2F7D7085-B703-8E0E-FC1B-9BFB479AC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2321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123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347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830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81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96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258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96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080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26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D05A9F3-B048-DC3B-4709-B0A10BA3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00D934C-EB9C-162C-DAFE-6AF076FDD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394579A-BE17-FCE6-86E5-9FD138D275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030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733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3F15466-DD5B-D15B-19EC-3B577023E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9366D07-0ECA-395C-9774-235A38D94B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2021143-088A-B9EC-C2A6-A9F4C8913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560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9B03A02-5316-BA2B-FB74-4592662C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3DB2B88-23FE-B2E3-9E41-61192167AD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F453B93-A835-E7E4-A43F-BA457AE9CC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33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194F984F-1E2A-D52A-6939-2DA5CE93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8A5F7D8-65B2-A428-7CB2-80C384DC2C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737C7D1-0411-8DA0-C89B-C6FCB9394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26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9036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313260E-8A8B-A0EC-2CE7-7ADE7A11B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CA0858D-E2F9-9264-56A0-0ADCDD85C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D48F98C-C7D7-DA4E-7AC5-21DF4581EB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40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C02F045-CA72-B452-4EA0-C9702348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E1FD124-50E0-0F2B-CC87-4ED0BEC02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4554492-5B7D-D4AC-84BD-C3BC3B76D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7043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A7CB3F7-98A0-DC31-F6DE-2BB30E99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5389B3A-17A4-C771-4A78-9B9BA658F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1AE64CA-34F6-93D0-DD2A-BB95AE144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898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C17C748D-301A-234A-8227-312AB6AB8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350CF51C-C3AB-5B47-2773-2F9950DEF8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9345C4E9-F9A0-00F2-6005-2EB7D9B722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3342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717CDBC-BD8B-247E-DA94-A1EA76B3A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FE4E8CC-CB02-84AE-8FDD-07C124984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6D04D2-849A-73DD-C52B-EBB52FE1E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597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AC617EC-948B-A022-B758-9F33AADF1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282C0B9-C8E5-868B-C896-09CE9FC18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A53F785-AB52-DC7A-CFC7-AD2BCFED6B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387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906E6D9-91A0-6D4D-8D17-4416CE714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2CE5C1F-F69B-0410-A32A-3E5ECA9A4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7F847CE-2EEC-FFA2-5B58-81F01FF195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19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0A7417E-528B-2FE6-C1C7-C8D45066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4168B20-1B89-CD97-01C1-7C43F27A3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50CCE52-806C-E51F-404F-87A9CD6458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52496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4D3C811-F765-BB67-11E4-6129DE6E4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3618A1A-EE14-CE82-5384-B3005E9DA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70839C8-6CA1-5FCA-43EE-CEFDC13DD8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5025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1D5B2826-40FF-7BFD-5986-A0F818F54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471FB2B9-C60D-016C-D15C-145D978CE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1E2730D7-FAAA-7E5E-209A-596761979D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190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3340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A869195-396F-E45C-1B80-49D857AA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3708ED7-BEFE-7544-E0C4-F29FB7D0D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834BCC5-0B6E-BC21-12F6-C69042863D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819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00528C3-67A2-C813-77F1-1AFAA6B6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DA5D2AE-861D-D9CF-7629-87E116DA0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754AC4E-6207-5D02-6ECC-56E050245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8273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055AA46-A38E-5401-A8C2-C446B51A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8AF8DDB-D8C8-29CC-1DD9-E6452A413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1701895-1F12-FA5F-B8DF-80C050F14E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5269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F8ED90C0-7BA1-3C0C-F033-E1DDC8C25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86BAA51A-EB13-45C6-A263-00346BCACE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8BC7CD9B-3849-22A0-49C4-C2952707E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4498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BD4CBB54-AD0A-CB9C-935B-25E2CD3E2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9242CD2-2B78-FB8C-E6CC-467037553E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41F40911-417D-FBDB-BC27-356DE36D85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9175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60C4890-5E73-EA78-576E-097F351C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384E3D1-2BE7-C8D2-78C8-A38017D45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BC2EC9B-2FFB-43E4-A95D-679D56A6A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529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6ADC5B6-11A8-B7F6-BF04-168445FA1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30D9516-A341-669F-F0B4-E1D0DDBD30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E9D4B322-60F9-002E-ED8C-3B7BC5B911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1147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3E8D15A7-8E6B-1A56-E64F-A3E57296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9BDFA096-3BFF-E984-3C4B-96CC91376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23589A2D-9E47-8329-4CC5-E879C90F8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29717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DFC051-F31D-7F92-E27D-16CE6B4A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3D67104-9C01-D522-6A5E-9DC617C07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22A1077-7BAB-57C4-ED6E-817BA6A543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35699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ACF068EB-5367-62D0-9347-A5CBDB7DD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E0685A3-8F7C-1AE4-4D34-F706AFEF0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42AA6AF-6A78-0E6D-0814-7F0C305DF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26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5E845CD-7FD0-61C2-BC8D-E4333C4D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1CE0A4B-020E-1F9D-CBF7-B843D29813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54054A9-997E-F153-C607-05304B550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6374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899CD80-AEEE-6BAF-5C2A-6A51B8EB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4553441-07A3-8FB9-2BD6-9D4C18031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4053261-C947-0B33-8A2C-BB6154773B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483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688DAFC-99D0-02CD-8B59-066F694F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547E884-22C3-731C-8E44-9DF55FE2D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7BA0799-0FB3-E2C6-0620-EB1B836D3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4413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EDC9F32-9E7B-344A-A44D-AAC8EB71C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FF49478-B839-FD35-45C0-46D1DD9F2D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0B29D8F-785D-6623-A6F5-DCDFF438AB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9709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9B1A7CAB-8C59-3A31-8799-B156B2693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06AC213E-8B5D-6454-1FFB-934078C1D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6F1E7015-0A79-DE0D-7C18-DD673DDA6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83046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2AC4617-4E67-0177-9991-3F71DBA5C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A9B459D-8FA3-A2F9-C7E1-ADAE96D77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85F63F8-8872-1C6E-E34A-0D4F45B304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88765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91FC884-23B8-4416-A344-94FA6008C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A302504-6DD2-EDAF-F522-20E5783D4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6989093-71F3-7823-2533-B226BCF3F1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8144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C6F4275-AD71-17E9-DDF9-8C13829B4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B7E0252-212B-8B78-84D5-DD647A644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DA2B98C-3D63-11C1-8506-4DE723D23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8361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4AA3ECA9-48D5-2913-4374-15A9957AB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0867227A-E124-28A6-0E98-B3645F6F37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E81A1F8A-B09E-273E-98C3-3502F43F6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80668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E1CBDE0-F4EA-677C-5DD8-90FED636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EF9C6C6-025E-D0A9-7F69-62BBB3D74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2705AFA-83E0-2C7C-7A0B-582E8FD85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1774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DA9F7D1-226F-49FF-C287-8A731CDC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FB8DF81-E3F8-F3B2-7BE3-1F165C2680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6E1818B-2163-FDAE-7CA0-D25981E834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590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1A87254-1048-E254-CE30-C28409C9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6B8FCA0-8AE2-8451-E80F-DD444C6881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3337500-6D6B-55E3-04C6-E5D17E0661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68708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6EEA881-F356-9807-929D-D00ADD551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8D0E5B6-3DD2-ABFD-E6A8-72F39D5D2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1C65543-4804-C128-0FEF-D954E3A46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7501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7FEE9C34-0D39-B015-F7A6-C9D1D7FBF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409EA1E7-275C-43D8-FD2C-F9E9FE86C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0DE39CC6-7AC8-400F-3517-E3CE6F832A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0852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88FB2F4-CB8A-9A41-77E5-DFB8694D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1D2CDB5-6909-B588-13AD-6B9DDFA1F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C174173-0F87-12A0-7B0D-FB537E9C87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9921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18EB4F0-38C5-AE2D-1156-CB0DED4F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01E3D0B-49A3-9ABC-7BEB-E222F1043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843BECC-4642-6394-BA83-6A461C73A9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7444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673ED3E-2AB9-9E00-E837-5C439F25F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6DEAC88-93AB-CA4B-687F-B504442C47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3CD276D-E85B-ED30-B6F6-47E918675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0374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40BEADCF-D4A4-4077-FF6C-4E822CEE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5A5B8941-C33C-1269-E7DC-83648A09A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2F854ED4-B003-8FD2-FB98-EBE518D03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961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4708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70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38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customXml" Target="../ink/ink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customXml" Target="../ink/ink9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customXml" Target="../ink/ink10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customXml" Target="../ink/ink1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customXml" Target="../ink/ink13.xml"/><Relationship Id="rId4" Type="http://schemas.openxmlformats.org/officeDocument/2006/relationships/image" Target="../media/image28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5.png"/><Relationship Id="rId7" Type="http://schemas.openxmlformats.org/officeDocument/2006/relationships/customXml" Target="../ink/ink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01.png"/><Relationship Id="rId4" Type="http://schemas.openxmlformats.org/officeDocument/2006/relationships/image" Target="../media/image2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90.png"/><Relationship Id="rId7" Type="http://schemas.openxmlformats.org/officeDocument/2006/relationships/customXml" Target="../ink/ink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20.png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30.png"/><Relationship Id="rId7" Type="http://schemas.openxmlformats.org/officeDocument/2006/relationships/customXml" Target="../ink/ink1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customXml" Target="../ink/ink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customXml" Target="../ink/ink18.xml"/><Relationship Id="rId4" Type="http://schemas.openxmlformats.org/officeDocument/2006/relationships/image" Target="../media/image3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5" Type="http://schemas.openxmlformats.org/officeDocument/2006/relationships/image" Target="../media/image410.png"/><Relationship Id="rId4" Type="http://schemas.openxmlformats.org/officeDocument/2006/relationships/image" Target="../media/image40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0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00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1.png"/><Relationship Id="rId4" Type="http://schemas.openxmlformats.org/officeDocument/2006/relationships/image" Target="../media/image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customXml" Target="../ink/ink21.xml"/><Relationship Id="rId4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440.png"/><Relationship Id="rId4" Type="http://schemas.openxmlformats.org/officeDocument/2006/relationships/image" Target="../media/image4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440.png"/><Relationship Id="rId4" Type="http://schemas.openxmlformats.org/officeDocument/2006/relationships/image" Target="../media/image4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47.gif"/><Relationship Id="rId7" Type="http://schemas.openxmlformats.org/officeDocument/2006/relationships/customXml" Target="../ink/ink2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10" Type="http://schemas.openxmlformats.org/officeDocument/2006/relationships/image" Target="../media/image57.png"/><Relationship Id="rId4" Type="http://schemas.openxmlformats.org/officeDocument/2006/relationships/image" Target="../media/image470.png"/><Relationship Id="rId9" Type="http://schemas.openxmlformats.org/officeDocument/2006/relationships/customXml" Target="../ink/ink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customXml" Target="../ink/ink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customXml" Target="../ink/ink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customXml" Target="../ink/ink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8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9.xml"/><Relationship Id="rId5" Type="http://schemas.openxmlformats.org/officeDocument/2006/relationships/image" Target="../media/image67.png"/><Relationship Id="rId4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customXml" Target="../ink/ink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1.xml"/><Relationship Id="rId5" Type="http://schemas.openxmlformats.org/officeDocument/2006/relationships/image" Target="../media/image72.png"/><Relationship Id="rId4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customXml" Target="../ink/ink3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customXml" Target="../ink/ink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2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customXml" Target="../ink/ink3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customXml" Target="../ink/ink35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30.png"/><Relationship Id="rId7" Type="http://schemas.openxmlformats.org/officeDocument/2006/relationships/customXml" Target="../ink/ink36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87.png"/><Relationship Id="rId4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89.png"/><Relationship Id="rId4" Type="http://schemas.openxmlformats.org/officeDocument/2006/relationships/image" Target="../media/image8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customXml" Target="../ink/ink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customXml" Target="../ink/ink3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customXml" Target="../ink/ink3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4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customXml" Target="../ink/ink41.xml"/><Relationship Id="rId4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customXml" Target="../ink/ink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customXml" Target="../ink/ink4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customXml" Target="../ink/ink4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customXml" Target="../ink/ink44.xml"/><Relationship Id="rId4" Type="http://schemas.openxmlformats.org/officeDocument/2006/relationships/image" Target="../media/image10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customXml" Target="../ink/ink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0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Matrix / Tensor Algebra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vector is an object that has both a magnitude and a direction. In mathematics and physics, vector is a term that refers to some quantities that cannot be expressed by a single number (a scalar).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B833-CD6D-0D17-95DA-3D8E1C59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23" y="3634408"/>
            <a:ext cx="1628561" cy="21603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465A6FC-59B8-DA62-6FBD-324149EADF9C}"/>
                  </a:ext>
                </a:extLst>
              </p14:cNvPr>
              <p14:cNvContentPartPr/>
              <p14:nvPr/>
            </p14:nvContentPartPr>
            <p14:xfrm>
              <a:off x="1875600" y="3654720"/>
              <a:ext cx="5693040" cy="2357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465A6FC-59B8-DA62-6FBD-324149EADF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66240" y="3645360"/>
                <a:ext cx="5711760" cy="237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384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vector is an object that has both a magnitude and a direction. In mathematics and physics, vector is a term that refers to some quantities that cannot be expressed by a single number (a scalar).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68F5C-B194-B52B-A1EB-B1354C72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3" y="644806"/>
            <a:ext cx="713636" cy="764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DAB5EF-9373-F97B-394B-3FB442092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34" y="3571903"/>
            <a:ext cx="7772400" cy="24684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D74D58E-C4F5-502E-A082-17E8B5C19592}"/>
                  </a:ext>
                </a:extLst>
              </p14:cNvPr>
              <p14:cNvContentPartPr/>
              <p14:nvPr/>
            </p14:nvContentPartPr>
            <p14:xfrm>
              <a:off x="1394640" y="4739760"/>
              <a:ext cx="2049120" cy="501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D74D58E-C4F5-502E-A082-17E8B5C1959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5280" y="4730400"/>
                <a:ext cx="2067840" cy="51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184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vector is an object that has both a magnitude and a direction. In mathematics and physics, vector is a term that refers to some quantities that cannot be expressed by a single number (a scalar).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D936BA-AE0B-1180-734E-0E23C2AE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48" y="3315434"/>
            <a:ext cx="6147149" cy="3303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B0D5B-A978-8FDB-FB03-86E59AC32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548109"/>
            <a:ext cx="801318" cy="801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0A5A7EB-F388-22A7-780B-AA0D142CA0BF}"/>
                  </a:ext>
                </a:extLst>
              </p14:cNvPr>
              <p14:cNvContentPartPr/>
              <p14:nvPr/>
            </p14:nvContentPartPr>
            <p14:xfrm>
              <a:off x="1469520" y="4148640"/>
              <a:ext cx="974160" cy="677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0A5A7EB-F388-22A7-780B-AA0D142CA0B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60160" y="4139280"/>
                <a:ext cx="992880" cy="69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9029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00877349-8FB5-6BB5-1515-9DD4B3B0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F25A4792-0C62-2534-0C29-2E1572DDF69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94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Operations (+,-, scalar </a:t>
            </a:r>
            <a:r>
              <a:rPr lang="en-US" dirty="0" err="1"/>
              <a:t>mult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Adding vectors means adding the individual elements.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Multiplying vectors by scalars means multiplying each element by scalar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6ADA4E-7C2C-6C0E-74F1-FC83C1F0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56" y="2928672"/>
            <a:ext cx="2969085" cy="1156786"/>
          </a:xfrm>
          <a:prstGeom prst="rect">
            <a:avLst/>
          </a:prstGeom>
        </p:spPr>
      </p:pic>
      <p:pic>
        <p:nvPicPr>
          <p:cNvPr id="7" name="Picture 6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98F78AAB-C261-0CE9-0D64-69EC5008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928672"/>
            <a:ext cx="2781300" cy="1155700"/>
          </a:xfrm>
          <a:prstGeom prst="rect">
            <a:avLst/>
          </a:prstGeom>
        </p:spPr>
      </p:pic>
      <p:pic>
        <p:nvPicPr>
          <p:cNvPr id="9" name="Picture 8" descr="A number and a number with numbers&#10;&#10;AI-generated content may be incorrect.">
            <a:extLst>
              <a:ext uri="{FF2B5EF4-FFF2-40B4-BE49-F238E27FC236}">
                <a16:creationId xmlns:a16="http://schemas.microsoft.com/office/drawing/2014/main" id="{F8647C73-8D29-38CF-E394-4BE6D49C8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03" y="4286438"/>
            <a:ext cx="4483100" cy="1143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9FB979B-9D73-818A-4A2E-9E40AFFE01F6}"/>
                  </a:ext>
                </a:extLst>
              </p14:cNvPr>
              <p14:cNvContentPartPr/>
              <p14:nvPr/>
            </p14:nvContentPartPr>
            <p14:xfrm>
              <a:off x="926280" y="2398320"/>
              <a:ext cx="10290960" cy="3475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9FB979B-9D73-818A-4A2E-9E40AFFE01F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6920" y="2388960"/>
                <a:ext cx="10309680" cy="34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066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F6544A5-4E42-7B28-450F-7EF24751E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4E2ED77-E6A9-0F1D-3275-1BD72D595B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A8FA3EBC-2380-5AD4-D46D-E38B493127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Adding vectors means adding the individual elements.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Multiplying vectors by scalars means multiplying each element by scalar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1E4EE-834E-A41B-D989-CABA6894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3" y="644806"/>
            <a:ext cx="713636" cy="7646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71D104-5A02-2361-597E-E92EABF8E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65" y="3021437"/>
            <a:ext cx="7211104" cy="28095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529386-B32E-3117-7676-580B23A9272E}"/>
                  </a:ext>
                </a:extLst>
              </p14:cNvPr>
              <p14:cNvContentPartPr/>
              <p14:nvPr/>
            </p14:nvContentPartPr>
            <p14:xfrm>
              <a:off x="1019880" y="3672360"/>
              <a:ext cx="899280" cy="577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529386-B32E-3117-7676-580B23A927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0520" y="3663000"/>
                <a:ext cx="918000" cy="59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5343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Adding vectors means adding the individual elements.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Multiplying vectors by scalars means multiplying each element by scalar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5F18E7-7135-A49B-C0F3-9893B190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433" y="3203389"/>
            <a:ext cx="1317513" cy="173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1E570-D16D-08F2-6C1E-5B8752C9D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7" y="2863659"/>
            <a:ext cx="7772400" cy="2766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DCC35-5420-D1DC-3B74-F8E8A2226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48109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85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B2426B27-0A61-2216-EBA9-FAF826F2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8AD89E55-ADCB-AFD8-F760-0DB3B1AAA9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1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 Transpose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The transpose of a vector changes a column vector to a row vector or vice versa.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/>
              <p:nvPr/>
            </p:nvSpPr>
            <p:spPr>
              <a:xfrm>
                <a:off x="966537" y="3125620"/>
                <a:ext cx="158774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3125620"/>
                <a:ext cx="1587742" cy="1587422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/>
              <p:nvPr/>
            </p:nvSpPr>
            <p:spPr>
              <a:xfrm>
                <a:off x="4247224" y="3703887"/>
                <a:ext cx="36975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24" y="3703887"/>
                <a:ext cx="3697551" cy="430887"/>
              </a:xfrm>
              <a:prstGeom prst="rect">
                <a:avLst/>
              </a:prstGeom>
              <a:blipFill>
                <a:blip r:embed="rId4"/>
                <a:stretch>
                  <a:fillRect l="-342" t="-17143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0F04E1-B120-21AE-7156-3C404C7EA381}"/>
                  </a:ext>
                </a:extLst>
              </p14:cNvPr>
              <p14:cNvContentPartPr/>
              <p14:nvPr/>
            </p14:nvContentPartPr>
            <p14:xfrm>
              <a:off x="896760" y="511920"/>
              <a:ext cx="7136280" cy="45352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0F04E1-B120-21AE-7156-3C404C7EA3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7400" y="502560"/>
                <a:ext cx="7155000" cy="45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015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B7997C7-C2C0-F365-C01E-4A793AAA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D5FAABC-DD43-3FED-7A5D-4085815D6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2819BCC0-BCFE-260A-1B5C-7E5931545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The transpose of a vector changes a column vector to a row vector or vice versa.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37173-9348-AE0F-21D2-CDCAABEC5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3" y="644806"/>
            <a:ext cx="713636" cy="764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0D924B-BFCA-43C0-8753-07DE3AF5DC0C}"/>
                  </a:ext>
                </a:extLst>
              </p:cNvPr>
              <p:cNvSpPr txBox="1"/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0D924B-BFCA-43C0-8753-07DE3AF5D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2DCC4-A56A-A27E-EE23-E3C52171B287}"/>
                  </a:ext>
                </a:extLst>
              </p:cNvPr>
              <p:cNvSpPr txBox="1"/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2DCC4-A56A-A27E-EE23-E3C52171B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blipFill>
                <a:blip r:embed="rId5"/>
                <a:stretch>
                  <a:fillRect l="-341" t="-1764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C12BC27-FB96-E179-742C-9CACB4E24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746" y="2866391"/>
            <a:ext cx="5161220" cy="368826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F549178-ECBC-758E-C774-B2C5F702DBD4}"/>
                  </a:ext>
                </a:extLst>
              </p14:cNvPr>
              <p14:cNvContentPartPr/>
              <p14:nvPr/>
            </p14:nvContentPartPr>
            <p14:xfrm>
              <a:off x="5900400" y="482760"/>
              <a:ext cx="2829960" cy="3116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F549178-ECBC-758E-C774-B2C5F702DB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1040" y="473400"/>
                <a:ext cx="2848680" cy="313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266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21895" y="2095336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Matrices / Tensors</a:t>
            </a:r>
            <a:endParaRPr dirty="0"/>
          </a:p>
        </p:txBody>
      </p:sp>
      <p:pic>
        <p:nvPicPr>
          <p:cNvPr id="1026" name="Picture 2" descr="Programming Tensor Cores in CUDA 9 | NVIDIA Technical Blog">
            <a:extLst>
              <a:ext uri="{FF2B5EF4-FFF2-40B4-BE49-F238E27FC236}">
                <a16:creationId xmlns:a16="http://schemas.microsoft.com/office/drawing/2014/main" id="{5F5EC408-5B01-B42D-0D37-89D6974F2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62" y="3803966"/>
            <a:ext cx="1677044" cy="2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The transpose of a vector changes a column vector to a row vector or vice versa.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/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/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blipFill>
                <a:blip r:embed="rId4"/>
                <a:stretch>
                  <a:fillRect l="-341" t="-1764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D18A492-49C0-F655-25AD-A17C34024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48109"/>
            <a:ext cx="801318" cy="80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11E35-BA96-427A-E7AF-477E76D94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036" y="2904746"/>
            <a:ext cx="6098504" cy="35414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38EA748-2421-86CE-72C5-D74122A346F2}"/>
                  </a:ext>
                </a:extLst>
              </p14:cNvPr>
              <p14:cNvContentPartPr/>
              <p14:nvPr/>
            </p14:nvContentPartPr>
            <p14:xfrm>
              <a:off x="5013000" y="4560120"/>
              <a:ext cx="1226880" cy="3996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38EA748-2421-86CE-72C5-D74122A346F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03640" y="4550760"/>
                <a:ext cx="1245600" cy="41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692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7B9350AF-B90B-E1CB-BB37-07CF8A00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140A07D6-91B9-4739-085A-D8B21E8633E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582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0380D38-CEF6-527F-819B-1ECEB5619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6B7022B-22A8-E0DA-DBB2-16E3DB23C8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Dot Product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5818D9AB-7F99-0F7A-7E5C-C1F7BCE3886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effectLst/>
                    <a:latin typeface="-apple-system"/>
                  </a:rPr>
                  <a:t>Very important in ML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is the sum of the products of corresponding components.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effectLst/>
                    <a:latin typeface="-apple-system"/>
                  </a:rPr>
                  <a:t>Can be expressed in terms of the transpose: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effectLst/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5818D9AB-7F99-0F7A-7E5C-C1F7BCE3886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image of a number of objects&#10;&#10;AI-generated content may be incorrect.">
            <a:extLst>
              <a:ext uri="{FF2B5EF4-FFF2-40B4-BE49-F238E27FC236}">
                <a16:creationId xmlns:a16="http://schemas.microsoft.com/office/drawing/2014/main" id="{406B9582-A535-8C6B-8E9E-7C1DECA47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15" y="3281023"/>
            <a:ext cx="2882900" cy="157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AE1D7-8F34-877F-64B4-07F8718A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15" y="5057889"/>
            <a:ext cx="47625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17AFDC-05D8-A8BF-10AB-1F672D714C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462" r="29401" b="51550"/>
          <a:stretch/>
        </p:blipFill>
        <p:spPr>
          <a:xfrm>
            <a:off x="7242865" y="3365027"/>
            <a:ext cx="2994991" cy="14907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9F8EFF6E-2980-2A57-B90B-19741A809664}"/>
                  </a:ext>
                </a:extLst>
              </p14:cNvPr>
              <p14:cNvContentPartPr/>
              <p14:nvPr/>
            </p14:nvContentPartPr>
            <p14:xfrm>
              <a:off x="2017440" y="3463200"/>
              <a:ext cx="7565040" cy="3241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9F8EFF6E-2980-2A57-B90B-19741A8096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08080" y="3453840"/>
                <a:ext cx="7583760" cy="325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9238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Dot Product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9A1AF635-8916-04A4-1082-00E8A2406C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effectLst/>
                    <a:latin typeface="-apple-system"/>
                  </a:rPr>
                  <a:t>Very important in ML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is the sum of the products of corresponding components.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effectLst/>
                    <a:latin typeface="-apple-system"/>
                  </a:rPr>
                  <a:t>Can be expressed in terms of the transpose: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effectLst/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9A1AF635-8916-04A4-1082-00E8A2406C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A68F5C-B194-B52B-A1EB-B1354C720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364" y="644806"/>
            <a:ext cx="713636" cy="764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F3A6E-A755-3D52-2EAD-AC65F8E64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3186923"/>
            <a:ext cx="7772400" cy="34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38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Dot Product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Very important in ML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is the sum of the products of corresponding components.</a:t>
            </a: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C298D0-1D67-15E6-6B46-9892A7C6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78" y="2909496"/>
            <a:ext cx="7772400" cy="3583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271DD-87E8-4554-2E21-A86B6E719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506068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70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E8E5BE90-D1A2-16EA-8E8D-D36E4AC55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F7A72EE3-6401-875F-9820-E8F2DFE54F1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259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Norms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in ML to regularize (drop insignificant relationships) weights.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/>
              <p:nvPr/>
            </p:nvSpPr>
            <p:spPr>
              <a:xfrm>
                <a:off x="1077310" y="2753710"/>
                <a:ext cx="16566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10" y="2753710"/>
                <a:ext cx="1656672" cy="1587422"/>
              </a:xfrm>
              <a:prstGeom prst="rect">
                <a:avLst/>
              </a:prstGeom>
              <a:blipFill>
                <a:blip r:embed="rId3"/>
                <a:stretch>
                  <a:fillRect l="-151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BE1884-4376-78A1-2857-AA4A260F0A2C}"/>
              </a:ext>
            </a:extLst>
          </p:cNvPr>
          <p:cNvCxnSpPr/>
          <p:nvPr/>
        </p:nvCxnSpPr>
        <p:spPr>
          <a:xfrm flipH="1" flipV="1">
            <a:off x="2733982" y="3429000"/>
            <a:ext cx="2279452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1F4A4E-36DE-11AF-7295-55A1724F802F}"/>
              </a:ext>
            </a:extLst>
          </p:cNvPr>
          <p:cNvSpPr txBox="1"/>
          <p:nvPr/>
        </p:nvSpPr>
        <p:spPr>
          <a:xfrm>
            <a:off x="5013434" y="3843988"/>
            <a:ext cx="5229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zero out or diminish weights for insignificant variables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3DED773-EF8A-89B4-F5A4-27E96827D1B2}"/>
                  </a:ext>
                </a:extLst>
              </p14:cNvPr>
              <p14:cNvContentPartPr/>
              <p14:nvPr/>
            </p14:nvContentPartPr>
            <p14:xfrm>
              <a:off x="965880" y="629280"/>
              <a:ext cx="11015640" cy="6014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3DED773-EF8A-89B4-F5A4-27E96827D1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6520" y="619920"/>
                <a:ext cx="11034360" cy="603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9865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Norms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in ML to regularize (drop insignificant relationships) weights.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/>
              <p:nvPr/>
            </p:nvSpPr>
            <p:spPr>
              <a:xfrm>
                <a:off x="1077310" y="2753710"/>
                <a:ext cx="2144433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10" y="2753710"/>
                <a:ext cx="2144433" cy="1139414"/>
              </a:xfrm>
              <a:prstGeom prst="rect">
                <a:avLst/>
              </a:prstGeom>
              <a:blipFill>
                <a:blip r:embed="rId3"/>
                <a:stretch>
                  <a:fillRect l="-1176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3E966-6D4F-650F-9F71-CC08E12BE7F3}"/>
                  </a:ext>
                </a:extLst>
              </p:cNvPr>
              <p:cNvSpPr txBox="1"/>
              <p:nvPr/>
            </p:nvSpPr>
            <p:spPr>
              <a:xfrm>
                <a:off x="1150882" y="4499470"/>
                <a:ext cx="3757449" cy="2154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sq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feet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rooms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bulbs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Home</m:t>
                      </m:r>
                      <m:r>
                        <a:rPr lang="en-US" sz="2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Pric</m:t>
                      </m:r>
                      <m:r>
                        <m:rPr>
                          <m:sty m:val="p"/>
                        </m:rPr>
                        <a:rPr lang="en-US" sz="2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3E966-6D4F-650F-9F71-CC08E12BE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82" y="4499470"/>
                <a:ext cx="3757449" cy="2154436"/>
              </a:xfrm>
              <a:prstGeom prst="rect">
                <a:avLst/>
              </a:prstGeom>
              <a:blipFill>
                <a:blip r:embed="rId4"/>
                <a:stretch>
                  <a:fillRect l="-471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1271AD3-D33B-144E-D857-DBFBB7E925AB}"/>
              </a:ext>
            </a:extLst>
          </p:cNvPr>
          <p:cNvSpPr/>
          <p:nvPr/>
        </p:nvSpPr>
        <p:spPr>
          <a:xfrm>
            <a:off x="2083379" y="3565676"/>
            <a:ext cx="927450" cy="413484"/>
          </a:xfrm>
          <a:prstGeom prst="rect">
            <a:avLst/>
          </a:prstGeom>
          <a:solidFill>
            <a:schemeClr val="dk1">
              <a:alpha val="2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E4D154-ABD0-8915-C987-6706BA3EA03F}"/>
              </a:ext>
            </a:extLst>
          </p:cNvPr>
          <p:cNvCxnSpPr/>
          <p:nvPr/>
        </p:nvCxnSpPr>
        <p:spPr>
          <a:xfrm flipH="1" flipV="1">
            <a:off x="3029606" y="3992845"/>
            <a:ext cx="2279452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DDED0F-BC98-1C87-97AF-7CD2A322C3AB}"/>
              </a:ext>
            </a:extLst>
          </p:cNvPr>
          <p:cNvSpPr txBox="1"/>
          <p:nvPr/>
        </p:nvSpPr>
        <p:spPr>
          <a:xfrm>
            <a:off x="5309058" y="4372356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this weight to be 0 or as close to zero as possible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E8C1D9-8CD9-BAA8-046E-77BBF2A77589}"/>
                  </a:ext>
                </a:extLst>
              </p14:cNvPr>
              <p14:cNvContentPartPr/>
              <p14:nvPr/>
            </p14:nvContentPartPr>
            <p14:xfrm>
              <a:off x="2017080" y="956160"/>
              <a:ext cx="9329040" cy="54907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E8C1D9-8CD9-BAA8-046E-77BBF2A7758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007720" y="946800"/>
                <a:ext cx="9347760" cy="550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4214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Norms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added to cost functions as penalties (e.g., SSE, MSE)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</a:t>
            </a:r>
            <a:r>
              <a:rPr lang="en-US" baseline="-25000" dirty="0"/>
              <a:t>1</a:t>
            </a:r>
            <a:r>
              <a:rPr lang="en-US" dirty="0"/>
              <a:t> norm (tends to zero out the unimportant weights).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</a:t>
            </a:r>
            <a:r>
              <a:rPr lang="en-US" baseline="-25000" dirty="0"/>
              <a:t>2</a:t>
            </a:r>
            <a:r>
              <a:rPr lang="en-US" dirty="0"/>
              <a:t> norm (tends to to get the weights to be close to zero).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122" name="Picture 2" descr="Visualizing regularization and the L1 and L2 norms | by Chiara Campagnola |  Towards Data Science">
            <a:extLst>
              <a:ext uri="{FF2B5EF4-FFF2-40B4-BE49-F238E27FC236}">
                <a16:creationId xmlns:a16="http://schemas.microsoft.com/office/drawing/2014/main" id="{FCF092F2-4503-134E-F546-D9C44585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109834"/>
            <a:ext cx="4633782" cy="347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EDF1D1-11BA-F053-53FF-D9BE67ADCC66}"/>
                  </a:ext>
                </a:extLst>
              </p:cNvPr>
              <p:cNvSpPr txBox="1"/>
              <p:nvPr/>
            </p:nvSpPr>
            <p:spPr>
              <a:xfrm>
                <a:off x="6039748" y="3527854"/>
                <a:ext cx="310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SSE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EDF1D1-11BA-F053-53FF-D9BE67ADC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48" y="3527854"/>
                <a:ext cx="3107646" cy="430887"/>
              </a:xfrm>
              <a:prstGeom prst="rect">
                <a:avLst/>
              </a:prstGeom>
              <a:blipFill>
                <a:blip r:embed="rId4"/>
                <a:stretch>
                  <a:fillRect l="-203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4B8CD-8A47-2A20-CD1A-1AB131E4615C}"/>
                  </a:ext>
                </a:extLst>
              </p:cNvPr>
              <p:cNvSpPr txBox="1"/>
              <p:nvPr/>
            </p:nvSpPr>
            <p:spPr>
              <a:xfrm>
                <a:off x="6096000" y="4376125"/>
                <a:ext cx="3099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SSE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4B8CD-8A47-2A20-CD1A-1AB131E46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76125"/>
                <a:ext cx="3099374" cy="430887"/>
              </a:xfrm>
              <a:prstGeom prst="rect">
                <a:avLst/>
              </a:prstGeom>
              <a:blipFill>
                <a:blip r:embed="rId5"/>
                <a:stretch>
                  <a:fillRect l="-2049" r="-41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E053574-1ED8-7B1D-D4C1-8F05A6EAF003}"/>
                  </a:ext>
                </a:extLst>
              </p14:cNvPr>
              <p14:cNvContentPartPr/>
              <p14:nvPr/>
            </p14:nvContentPartPr>
            <p14:xfrm>
              <a:off x="3361320" y="306360"/>
              <a:ext cx="7056720" cy="5780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E053574-1ED8-7B1D-D4C1-8F05A6EAF0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51960" y="297000"/>
                <a:ext cx="7075440" cy="57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50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Tends to make weights close to zero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For a weight vector: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L2 norm is defined as: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/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blipFill>
                <a:blip r:embed="rId3"/>
                <a:stretch>
                  <a:fillRect l="-151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/>
              <p:nvPr/>
            </p:nvSpPr>
            <p:spPr>
              <a:xfrm>
                <a:off x="838200" y="4724249"/>
                <a:ext cx="3091249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4249"/>
                <a:ext cx="3091249" cy="1768626"/>
              </a:xfrm>
              <a:prstGeom prst="rect">
                <a:avLst/>
              </a:prstGeom>
              <a:blipFill>
                <a:blip r:embed="rId4"/>
                <a:stretch>
                  <a:fillRect t="-60000" b="-10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/>
              <p:nvPr/>
            </p:nvSpPr>
            <p:spPr>
              <a:xfrm>
                <a:off x="5171304" y="5316517"/>
                <a:ext cx="3091249" cy="633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304" y="5316517"/>
                <a:ext cx="3091249" cy="63395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1632D8D-F1E2-CF61-6B23-70D2021D97D5}"/>
                  </a:ext>
                </a:extLst>
              </p14:cNvPr>
              <p14:cNvContentPartPr/>
              <p14:nvPr/>
            </p14:nvContentPartPr>
            <p14:xfrm>
              <a:off x="698760" y="603000"/>
              <a:ext cx="11210400" cy="5315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1632D8D-F1E2-CF61-6B23-70D2021D97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9400" y="593640"/>
                <a:ext cx="11229120" cy="533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270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lor image representation and RGB matrix | Download Scientific Diagram">
            <a:extLst>
              <a:ext uri="{FF2B5EF4-FFF2-40B4-BE49-F238E27FC236}">
                <a16:creationId xmlns:a16="http://schemas.microsoft.com/office/drawing/2014/main" id="{7A32672C-735A-32CA-D2D8-D4CE6E54B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 bwMode="auto">
          <a:xfrm>
            <a:off x="1020727" y="3816303"/>
            <a:ext cx="8151186" cy="26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50;p1">
            <a:extLst>
              <a:ext uri="{FF2B5EF4-FFF2-40B4-BE49-F238E27FC236}">
                <a16:creationId xmlns:a16="http://schemas.microsoft.com/office/drawing/2014/main" id="{354F2CC6-254A-1B61-459C-A1E4B230D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284456-1FE3-FF92-5235-9C0106FECF3B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4F56F5-7AD4-9642-9C82-028582D2079B}"/>
              </a:ext>
            </a:extLst>
          </p:cNvPr>
          <p:cNvSpPr txBox="1"/>
          <p:nvPr/>
        </p:nvSpPr>
        <p:spPr>
          <a:xfrm>
            <a:off x="838200" y="1941922"/>
            <a:ext cx="9930808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</a:rPr>
              <a:t>Feature creation in ML involve transforming raw data into numerical representations (vectors, matrices, tensors)</a:t>
            </a: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  <a:sym typeface="Lato Light"/>
              </a:rPr>
              <a:t>For example, Images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7F28A41-FF79-08A5-97AA-8CCE8060234B}"/>
                  </a:ext>
                </a:extLst>
              </p14:cNvPr>
              <p14:cNvContentPartPr/>
              <p14:nvPr/>
            </p14:nvContentPartPr>
            <p14:xfrm>
              <a:off x="1104120" y="560520"/>
              <a:ext cx="10457640" cy="6253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7F28A41-FF79-08A5-97AA-8CCE8060234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4760" y="551160"/>
                <a:ext cx="10476360" cy="62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9744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/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82DA29-57F0-BAFB-5F7F-91E880F6B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959" y="645602"/>
            <a:ext cx="713636" cy="764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5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BCADFC0-C0DD-77BE-3576-1C543D008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38" y="4006743"/>
            <a:ext cx="7772400" cy="171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7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/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4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0F46D8-E365-95DE-7156-82C7FBA0C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67" y="4034466"/>
            <a:ext cx="7772400" cy="1693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FD908-C121-5504-64BB-908438B05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913" y="546095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04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Tends to make weights zero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For a weight vector: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L1 norm is defined as: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/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blipFill>
                <a:blip r:embed="rId3"/>
                <a:stretch>
                  <a:fillRect l="-151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/>
              <p:nvPr/>
            </p:nvSpPr>
            <p:spPr>
              <a:xfrm>
                <a:off x="838200" y="4724249"/>
                <a:ext cx="3091249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4249"/>
                <a:ext cx="3091249" cy="1312603"/>
              </a:xfrm>
              <a:prstGeom prst="rect">
                <a:avLst/>
              </a:prstGeom>
              <a:blipFill>
                <a:blip r:embed="rId4"/>
                <a:stretch>
                  <a:fillRect t="-100962" b="-15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C46D74-82A1-CFEC-45A1-34B8ED5893FB}"/>
                  </a:ext>
                </a:extLst>
              </p14:cNvPr>
              <p14:cNvContentPartPr/>
              <p14:nvPr/>
            </p14:nvContentPartPr>
            <p14:xfrm>
              <a:off x="1137240" y="931320"/>
              <a:ext cx="6893640" cy="58384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C46D74-82A1-CFEC-45A1-34B8ED5893F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27880" y="921960"/>
                <a:ext cx="6912360" cy="585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4857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2DA29-57F0-BAFB-5F7F-91E880F6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959" y="645602"/>
            <a:ext cx="713636" cy="764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4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7D0648-F098-6B2E-38CC-C1F67FE4B3C3}"/>
                  </a:ext>
                </a:extLst>
              </p:cNvPr>
              <p:cNvSpPr txBox="1"/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7D0648-F098-6B2E-38CC-C1F67FE4B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blipFill>
                <a:blip r:embed="rId5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9E24D08-B60B-FABE-E922-EDF84C1C1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38" y="4129204"/>
            <a:ext cx="7772400" cy="16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0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FD908-C121-5504-64BB-908438B0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13" y="546095"/>
            <a:ext cx="801318" cy="801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48C2AD-1C7D-3D29-9A03-F3EE45534D2E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48C2AD-1C7D-3D29-9A03-F3EE45534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4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C82A38-3B97-BF53-CE46-EA9B738C9A79}"/>
                  </a:ext>
                </a:extLst>
              </p:cNvPr>
              <p:cNvSpPr txBox="1"/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C82A38-3B97-BF53-CE46-EA9B738C9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blipFill>
                <a:blip r:embed="rId5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F8B543C-935F-C51F-CFAD-87AEBEC833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2"/>
          <a:stretch/>
        </p:blipFill>
        <p:spPr>
          <a:xfrm>
            <a:off x="800238" y="3909889"/>
            <a:ext cx="7644023" cy="16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7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14D10599-6A10-04DE-C124-D4644FF7B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0C992E8-DF40-BF49-3EB1-A877B60952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Norms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8783A785-AF3B-3D28-44B9-D0BF8481B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added to cost functions as penalties (e.g., SSE, MSE)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</a:t>
            </a:r>
            <a:r>
              <a:rPr lang="en-US" baseline="-25000" dirty="0"/>
              <a:t>1</a:t>
            </a:r>
            <a:r>
              <a:rPr lang="en-US" dirty="0"/>
              <a:t> norm (tends to zero out the unimportant weights).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</a:t>
            </a:r>
            <a:r>
              <a:rPr lang="en-US" baseline="-25000" dirty="0"/>
              <a:t>2</a:t>
            </a:r>
            <a:r>
              <a:rPr lang="en-US" dirty="0"/>
              <a:t> norm (tends to to get the weights to be close to zero).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122" name="Picture 2" descr="Visualizing regularization and the L1 and L2 norms | by Chiara Campagnola |  Towards Data Science">
            <a:extLst>
              <a:ext uri="{FF2B5EF4-FFF2-40B4-BE49-F238E27FC236}">
                <a16:creationId xmlns:a16="http://schemas.microsoft.com/office/drawing/2014/main" id="{DE16ECE8-1E9B-590E-8701-1837407E4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109834"/>
            <a:ext cx="4633782" cy="347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A22EEC-2BB7-CDAA-A0D1-F0EF586706A8}"/>
                  </a:ext>
                </a:extLst>
              </p:cNvPr>
              <p:cNvSpPr txBox="1"/>
              <p:nvPr/>
            </p:nvSpPr>
            <p:spPr>
              <a:xfrm>
                <a:off x="6039748" y="3527854"/>
                <a:ext cx="32997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SSE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A22EEC-2BB7-CDAA-A0D1-F0EF58670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48" y="3527854"/>
                <a:ext cx="3299749" cy="430887"/>
              </a:xfrm>
              <a:prstGeom prst="rect">
                <a:avLst/>
              </a:prstGeom>
              <a:blipFill>
                <a:blip r:embed="rId4"/>
                <a:stretch>
                  <a:fillRect l="-19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100E4-BF89-A881-2BB7-95DA2746F51D}"/>
                  </a:ext>
                </a:extLst>
              </p:cNvPr>
              <p:cNvSpPr txBox="1"/>
              <p:nvPr/>
            </p:nvSpPr>
            <p:spPr>
              <a:xfrm>
                <a:off x="6096000" y="4376125"/>
                <a:ext cx="32914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SSE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100E4-BF89-A881-2BB7-95DA2746F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76125"/>
                <a:ext cx="3291478" cy="430887"/>
              </a:xfrm>
              <a:prstGeom prst="rect">
                <a:avLst/>
              </a:prstGeom>
              <a:blipFill>
                <a:blip r:embed="rId5"/>
                <a:stretch>
                  <a:fillRect l="-192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6EBF4-AF4B-D89B-80C7-71EE4D059868}"/>
                  </a:ext>
                </a:extLst>
              </p:cNvPr>
              <p:cNvSpPr txBox="1"/>
              <p:nvPr/>
            </p:nvSpPr>
            <p:spPr>
              <a:xfrm>
                <a:off x="6093536" y="5224396"/>
                <a:ext cx="52602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is used to control amount of penalty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6EBF4-AF4B-D89B-80C7-71EE4D059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536" y="5224396"/>
                <a:ext cx="5260264" cy="461665"/>
              </a:xfrm>
              <a:prstGeom prst="rect">
                <a:avLst/>
              </a:prstGeom>
              <a:blipFill>
                <a:blip r:embed="rId6"/>
                <a:stretch>
                  <a:fillRect l="-482" t="-10811" r="-1446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CEE810-31F7-A14D-831A-3D9335F86E4A}"/>
                  </a:ext>
                </a:extLst>
              </p14:cNvPr>
              <p14:cNvContentPartPr/>
              <p14:nvPr/>
            </p14:nvContentPartPr>
            <p14:xfrm>
              <a:off x="6016680" y="136440"/>
              <a:ext cx="3998160" cy="63583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CEE810-31F7-A14D-831A-3D9335F86E4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07320" y="127080"/>
                <a:ext cx="4016880" cy="63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C16D8A2-87B8-7BE3-9B52-F3618192CD9E}"/>
                  </a:ext>
                </a:extLst>
              </p14:cNvPr>
              <p14:cNvContentPartPr/>
              <p14:nvPr/>
            </p14:nvContentPartPr>
            <p14:xfrm>
              <a:off x="3253320" y="4166640"/>
              <a:ext cx="7458840" cy="2251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C16D8A2-87B8-7BE3-9B52-F3618192CD9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243960" y="4157280"/>
                <a:ext cx="7477560" cy="22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33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8DA3B-BBAF-736F-D9CC-EE4D2C034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5091C-71C4-D813-715F-D85F3A14F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700543E-707A-E7EE-764D-598F9F39854F}"/>
                  </a:ext>
                </a:extLst>
              </p14:cNvPr>
              <p14:cNvContentPartPr/>
              <p14:nvPr/>
            </p14:nvContentPartPr>
            <p14:xfrm>
              <a:off x="420840" y="245880"/>
              <a:ext cx="11268360" cy="6224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700543E-707A-E7EE-764D-598F9F39854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80" y="236520"/>
                <a:ext cx="11287080" cy="624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ECAB65-A42C-03D4-0470-532E590CB57C}"/>
                  </a:ext>
                </a:extLst>
              </p14:cNvPr>
              <p14:cNvContentPartPr/>
              <p14:nvPr/>
            </p14:nvContentPartPr>
            <p14:xfrm>
              <a:off x="9439019" y="4723197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ECAB65-A42C-03D4-0470-532E590CB5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32899" y="471707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3696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B97C-7141-571E-8BD4-4A00B6B1B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7FDDF-850A-B7BD-AB98-B4CFE71F0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047B3EE-158D-9D27-0957-C86E952E8C2A}"/>
                  </a:ext>
                </a:extLst>
              </p14:cNvPr>
              <p14:cNvContentPartPr/>
              <p14:nvPr/>
            </p14:nvContentPartPr>
            <p14:xfrm>
              <a:off x="2083680" y="219960"/>
              <a:ext cx="8894880" cy="396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047B3EE-158D-9D27-0957-C86E952E8C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74320" y="210600"/>
                <a:ext cx="8913600" cy="398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1322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9692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44DA0BE-0A1D-3A4F-7044-587403B9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222032A-39AE-31A2-5253-959374A82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7B59D4D6-D089-2841-E32F-0BB4515C5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matrix is a rectangular array of numbers (called elements) arranged into rows and columns.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6494D8-A6E7-BF52-92BC-A23D7C6D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47" y="2862121"/>
            <a:ext cx="5253853" cy="338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1F7ABE-2F4A-460E-80C4-09A2C5AA2ADD}"/>
                  </a:ext>
                </a:extLst>
              </p14:cNvPr>
              <p14:cNvContentPartPr/>
              <p14:nvPr/>
            </p14:nvContentPartPr>
            <p14:xfrm>
              <a:off x="5439960" y="4559760"/>
              <a:ext cx="2242800" cy="1321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1F7ABE-2F4A-460E-80C4-09A2C5AA2AD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30600" y="4550400"/>
                <a:ext cx="2261520" cy="133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962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4DD2F-0544-C84C-EDCE-248821CFD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4"/>
          <a:stretch/>
        </p:blipFill>
        <p:spPr>
          <a:xfrm>
            <a:off x="744279" y="2345276"/>
            <a:ext cx="7174103" cy="414759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CA5F1F-229D-B77B-AE8F-A77CC3A8D509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21A206-BCD9-0154-CF12-63B3CD815A72}"/>
              </a:ext>
            </a:extLst>
          </p:cNvPr>
          <p:cNvSpPr txBox="1"/>
          <p:nvPr/>
        </p:nvSpPr>
        <p:spPr>
          <a:xfrm>
            <a:off x="838200" y="1690688"/>
            <a:ext cx="993080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</a:rPr>
              <a:t>Text, Documents</a:t>
            </a:r>
            <a:endParaRPr lang="en-US" sz="2800" dirty="0">
              <a:solidFill>
                <a:schemeClr val="dk1"/>
              </a:solidFill>
              <a:latin typeface="+mn-lt"/>
              <a:cs typeface="Lato Light"/>
              <a:sym typeface="Lato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56EFD88-361A-388A-F998-813B9F9D4925}"/>
                  </a:ext>
                </a:extLst>
              </p14:cNvPr>
              <p14:cNvContentPartPr/>
              <p14:nvPr/>
            </p14:nvContentPartPr>
            <p14:xfrm>
              <a:off x="1988640" y="3323160"/>
              <a:ext cx="7569000" cy="24210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56EFD88-361A-388A-F998-813B9F9D492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79280" y="3313800"/>
                <a:ext cx="7587720" cy="24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4895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2A25E72-6299-DD08-86E4-33C2390F0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9AFB33C-9917-774F-7F64-7A90445BE0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443D9024-4F15-DC79-20CB-53B67842B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matrix is a rectangular array of numbers (called elements) arranged into rows and columns.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96EB3-F75C-2D47-4A6C-DC12B5625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43" y="644806"/>
            <a:ext cx="713636" cy="7646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ADFB4C-FA37-37BD-1F4C-1A0A67AF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05" y="3571242"/>
            <a:ext cx="3120296" cy="180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23694-7A51-AA2E-2209-94A9E51B8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3091346"/>
            <a:ext cx="7772400" cy="260751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8D334C7-A497-216F-0A5E-9EB64D61C3EF}"/>
                  </a:ext>
                </a:extLst>
              </p14:cNvPr>
              <p14:cNvContentPartPr/>
              <p14:nvPr/>
            </p14:nvContentPartPr>
            <p14:xfrm>
              <a:off x="1283760" y="4817160"/>
              <a:ext cx="837000" cy="4528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8D334C7-A497-216F-0A5E-9EB64D61C3E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4400" y="4807800"/>
                <a:ext cx="855720" cy="47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55754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E0EA8E3-BA29-D93C-D3BA-90D1E0AEE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05824F8-723E-AB9F-E63D-50E67D6B1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74D2635-CA92-C223-BC9C-194DE143D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matrix is a rectangular array of numbers (called elements) arranged into rows and columns.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22D1E1A-725D-1C1F-6948-1125A7307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05" y="3571242"/>
            <a:ext cx="3120296" cy="180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C0F72-26A2-4B33-6B41-A19F65BFA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129" y="589744"/>
            <a:ext cx="801318" cy="801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E9256E-3BB4-A7FE-A88D-FDA49AEDD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3047009"/>
            <a:ext cx="7772400" cy="28582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FCEB6E5-BFDF-B968-737A-1C7B4FEF9B15}"/>
                  </a:ext>
                </a:extLst>
              </p14:cNvPr>
              <p14:cNvContentPartPr/>
              <p14:nvPr/>
            </p14:nvContentPartPr>
            <p14:xfrm>
              <a:off x="878400" y="2850120"/>
              <a:ext cx="4883400" cy="3146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FCEB6E5-BFDF-B968-737A-1C7B4FEF9B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69040" y="2840760"/>
                <a:ext cx="4902120" cy="316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94580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1168FBF-7CDC-0AE2-31E0-E1EEF638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31C5C1E-5182-777D-72D1-2683CED77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Addition / Subtraction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2A066F26-4120-1B54-5B12-27326499B7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You can add two matrices, if they have the same dimensions.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0BCBCF-66A9-099F-217B-BD9B99F6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90" y="2780987"/>
            <a:ext cx="72644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5BD8607-7F0B-A96F-4CA5-B15AE60680E2}"/>
                  </a:ext>
                </a:extLst>
              </p14:cNvPr>
              <p14:cNvContentPartPr/>
              <p14:nvPr/>
            </p14:nvContentPartPr>
            <p14:xfrm>
              <a:off x="1165320" y="3089160"/>
              <a:ext cx="5069160" cy="2973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5BD8607-7F0B-A96F-4CA5-B15AE60680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5960" y="3079800"/>
                <a:ext cx="5087880" cy="299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243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82478A8-BBD0-1A61-42C1-0F85242B1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EE503E5-CC00-B775-B1F4-366CB6A26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Addition / Subtraction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4837CAE4-4BF1-2D4F-42F7-981422111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You can add two matrices if they have the same dimensions</a:t>
            </a: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68568-7F08-1849-B7DC-D400756C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371" y="671205"/>
            <a:ext cx="713636" cy="764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DF1FB-AB41-B92F-7D80-4AFF0D01A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4068423"/>
            <a:ext cx="7772400" cy="224563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11081F8-264C-4995-454B-881002AA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50673"/>
            <a:ext cx="5164221" cy="14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94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0960F77-9094-198C-6975-3E84E5F74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DA5AB-38A2-C846-40FA-248468C07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Addition / Subtraction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C0F02942-15C9-2A18-6A2E-60450DF01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You can add two matrices </a:t>
            </a:r>
            <a:r>
              <a:rPr lang="en-US" b="0" i="0" dirty="0" err="1">
                <a:effectLst/>
                <a:latin typeface="-apple-system"/>
              </a:rPr>
              <a:t>ifthey</a:t>
            </a:r>
            <a:r>
              <a:rPr lang="en-US" b="0" i="0" dirty="0">
                <a:effectLst/>
                <a:latin typeface="-apple-system"/>
              </a:rPr>
              <a:t> have the same dimensions</a:t>
            </a: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3658F46-7DD2-F8F9-94EB-42259835C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50673"/>
            <a:ext cx="5164221" cy="14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8114F9-F9A6-8C73-3B36-EE88F94A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697" y="589744"/>
            <a:ext cx="801318" cy="801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93D37-AA82-E237-04F7-5EE125349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4068423"/>
            <a:ext cx="7772400" cy="24770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BFF14D1-5112-951E-434E-C1B644D2B2FA}"/>
                  </a:ext>
                </a:extLst>
              </p14:cNvPr>
              <p14:cNvContentPartPr/>
              <p14:nvPr/>
            </p14:nvContentPartPr>
            <p14:xfrm>
              <a:off x="7314480" y="2890440"/>
              <a:ext cx="1925280" cy="902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BFF14D1-5112-951E-434E-C1B644D2B2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05120" y="2881080"/>
                <a:ext cx="1944000" cy="92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6036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7655499F-F55B-96C0-DF8F-670A233A9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0AF30231-8E20-98C6-9504-08DF9BA5B43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9438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5472FC7-6B97-D597-2477-06ADF558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04A804A-84E6-1BD3-2321-AE23C48F1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15162047-2E67-C0E1-3978-C23EA7E495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 can be multiplied by any other matrix that has the same number of rows as the first has columns (conformable).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In other words, Inner Dimensions must match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AEE4F-A092-B577-DF3E-FBBAB1D68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3429000"/>
            <a:ext cx="7190231" cy="26591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F607A6F-2AD0-5457-DE98-701B48AE19BE}"/>
                  </a:ext>
                </a:extLst>
              </p14:cNvPr>
              <p14:cNvContentPartPr/>
              <p14:nvPr/>
            </p14:nvContentPartPr>
            <p14:xfrm>
              <a:off x="1504440" y="452160"/>
              <a:ext cx="9966600" cy="61016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F607A6F-2AD0-5457-DE98-701B48AE19B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5080" y="442800"/>
                <a:ext cx="9985320" cy="612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74401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16CF2EE-20B7-CFF6-A530-7346C3250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BED6E3F-A756-E0B9-610D-1AD09F945B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2C79CE69-E6CB-C239-E926-00A40705E2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 can be multiplied by any other matrix that has the same number of rows as the first has columns (conformable).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In other words, Inner Dimensions must match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Resulting matrix have outer dimensions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C0A15-72A8-7933-C01F-EE85269B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3703230"/>
            <a:ext cx="4671275" cy="254086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2B4028-D5F6-7B45-0149-1A378C932B24}"/>
                  </a:ext>
                </a:extLst>
              </p14:cNvPr>
              <p14:cNvContentPartPr/>
              <p14:nvPr/>
            </p14:nvContentPartPr>
            <p14:xfrm>
              <a:off x="1637640" y="4425840"/>
              <a:ext cx="1737720" cy="1175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2B4028-D5F6-7B45-0149-1A378C932B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8280" y="4416480"/>
                <a:ext cx="1756440" cy="119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27092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6C283C5-E5B7-3DE1-0160-B12E9E495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9808866A-B05B-5B88-F9FB-A7F4D7A06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491CD60-CC94-F388-6145-75E93F190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 can be multiplied by any other matrix that has the same number of rows as the first has columns (conformable).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In other words, Inner Dimensions must match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Resulting matrix have outer dimensions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2C2CD6-866D-7A75-34D8-656D8BA0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783921"/>
            <a:ext cx="7776410" cy="22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9487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6D991B3-010D-D6FB-E5CF-E019978F1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FA1FB4A-F413-E6E8-46EF-9C984BD3F5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280AB-DD95-33C9-E8F5-B812CA9CA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065" y="645601"/>
            <a:ext cx="713636" cy="7646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0C48F79-C407-7359-5B18-900A3EADF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00" b="48948"/>
          <a:stretch/>
        </p:blipFill>
        <p:spPr bwMode="auto">
          <a:xfrm>
            <a:off x="966537" y="1410211"/>
            <a:ext cx="3949710" cy="9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488CF-39C2-4DDA-E977-DDBA8C672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87247"/>
            <a:ext cx="7772400" cy="40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3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CA5F1F-229D-B77B-AE8F-A77CC3A8D509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3D tensor for US Oil and Gas Production Time series Dataset J o u r n a...  | Download Scientific Diagram">
            <a:extLst>
              <a:ext uri="{FF2B5EF4-FFF2-40B4-BE49-F238E27FC236}">
                <a16:creationId xmlns:a16="http://schemas.microsoft.com/office/drawing/2014/main" id="{DB640B3A-7DE4-A123-8517-560734489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"/>
          <a:stretch/>
        </p:blipFill>
        <p:spPr bwMode="auto">
          <a:xfrm>
            <a:off x="7985051" y="2884815"/>
            <a:ext cx="3885058" cy="242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ands-On Advanced Deep Learning Time Series Forecasting with Tensors | by  Dave Cote, M.Sc. | Medium">
            <a:extLst>
              <a:ext uri="{FF2B5EF4-FFF2-40B4-BE49-F238E27FC236}">
                <a16:creationId xmlns:a16="http://schemas.microsoft.com/office/drawing/2014/main" id="{DECDA963-FF03-FDE3-E6DA-D38ACEA0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21" y="2886250"/>
            <a:ext cx="3699871" cy="242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reshape data and do regression for time series using LSTM | by Timur  Bikmukhametov | Towards Data Science">
            <a:extLst>
              <a:ext uri="{FF2B5EF4-FFF2-40B4-BE49-F238E27FC236}">
                <a16:creationId xmlns:a16="http://schemas.microsoft.com/office/drawing/2014/main" id="{199E9C35-5AEC-BF2A-51EF-B6744F2A2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4" r="58442" b="15730"/>
          <a:stretch/>
        </p:blipFill>
        <p:spPr bwMode="auto">
          <a:xfrm>
            <a:off x="4818568" y="2538278"/>
            <a:ext cx="2921935" cy="280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C32380-B105-169D-70CD-2A0C94E236C4}"/>
              </a:ext>
            </a:extLst>
          </p:cNvPr>
          <p:cNvSpPr txBox="1"/>
          <p:nvPr/>
        </p:nvSpPr>
        <p:spPr>
          <a:xfrm>
            <a:off x="838200" y="1690688"/>
            <a:ext cx="993080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</a:rPr>
              <a:t>Time Series</a:t>
            </a:r>
            <a:endParaRPr lang="en-US" sz="2800" dirty="0">
              <a:solidFill>
                <a:schemeClr val="dk1"/>
              </a:solidFill>
              <a:latin typeface="+mn-lt"/>
              <a:cs typeface="Lato Light"/>
              <a:sym typeface="Lato Ligh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680C9E-AD83-086A-7C9C-652B9C870F7F}"/>
                  </a:ext>
                </a:extLst>
              </p14:cNvPr>
              <p14:cNvContentPartPr/>
              <p14:nvPr/>
            </p14:nvContentPartPr>
            <p14:xfrm>
              <a:off x="822600" y="1850400"/>
              <a:ext cx="10495800" cy="3663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680C9E-AD83-086A-7C9C-652B9C870F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240" y="1841040"/>
                <a:ext cx="10514520" cy="368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800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C5284B1-C1D9-F03E-409C-7FC14E9D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935B009C-4B0F-160C-D299-5EAB20EE6C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67129B5-2297-7358-E912-DDFAAF545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00" b="48948"/>
          <a:stretch/>
        </p:blipFill>
        <p:spPr bwMode="auto">
          <a:xfrm>
            <a:off x="966537" y="1410211"/>
            <a:ext cx="3949710" cy="9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C02CA1-606C-E575-33F1-D794C1BA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46" y="608893"/>
            <a:ext cx="801318" cy="801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3FBD4-502B-601E-FEBF-1146BE7F7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55297"/>
            <a:ext cx="7359316" cy="41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4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EEEB86B9-81D3-0FF8-5C09-C364C487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B266B325-CA74-6D6E-C866-820F92A9C4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796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5CF2CA8-4F64-A3B6-1817-8F504AC1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AC55F9C-9BB6-3FEE-1BFC-DB0B6F3FA6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Transpose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F774B851-E3A1-2F6C-ABD7-251954A1B9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Is a matrix that is obtained by interchanging the rows and columns of the matrix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45E94-F2A9-73B5-EDE1-FBC30A64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75736"/>
            <a:ext cx="6252410" cy="226174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7A9CDB5-5C48-182E-2238-773691CAEA96}"/>
                  </a:ext>
                </a:extLst>
              </p14:cNvPr>
              <p14:cNvContentPartPr/>
              <p14:nvPr/>
            </p14:nvContentPartPr>
            <p14:xfrm>
              <a:off x="1363680" y="2342160"/>
              <a:ext cx="9182520" cy="375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7A9CDB5-5C48-182E-2238-773691CAEA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54320" y="2332800"/>
                <a:ext cx="9201240" cy="377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2898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1B8AF71-84E4-8023-C2D9-0F722642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53A041B-B7CA-73F0-22CC-352529D9E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Transpose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3D027-05BB-B658-7FD3-E95A2D02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915" y="585620"/>
            <a:ext cx="713636" cy="764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B3F49-DF05-7EA5-58F3-DF5346F53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84" y="1620771"/>
            <a:ext cx="7772400" cy="46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4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339D81B-BE2E-F7D0-1343-60AC5651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B38A0E5-277F-A2AF-35EC-785654ED1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Transpose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1CB15-B530-6417-78DF-B202A245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4" y="1483074"/>
            <a:ext cx="7772400" cy="4801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3313B6-9F38-1906-F3B9-AF842024A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10" y="567641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19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430CFBB1-7608-67B6-B6BB-E38758B1D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BE673750-2330-61D9-4590-8A5E0623200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2478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586138E-4BA7-B19C-FEB2-EB3B48704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2EEEBD5-24D0-4B5D-5F54-F43D79634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Identity Matrix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E77A9F9F-A38A-FE26-435C-CEADB7FB776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Is a matrix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-apple-system"/>
                  </a:rPr>
                  <a:t> such that each main diagonal element is equal to 1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b="0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E77A9F9F-A38A-FE26-435C-CEADB7FB776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 r="-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A28B3396-A19B-5770-33BF-6AB78EEA2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908187"/>
            <a:ext cx="3749842" cy="271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6481006-6C15-C812-5BC0-759CB652448A}"/>
                  </a:ext>
                </a:extLst>
              </p14:cNvPr>
              <p14:cNvContentPartPr/>
              <p14:nvPr/>
            </p14:nvContentPartPr>
            <p14:xfrm>
              <a:off x="1075680" y="2867760"/>
              <a:ext cx="8505000" cy="3647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6481006-6C15-C812-5BC0-759CB65244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6320" y="2858400"/>
                <a:ext cx="8523720" cy="366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13425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2547509-6B06-46F8-A10D-0883163C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CC0037C-D59A-1201-3643-BD206AA4A1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Identity Matrix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26E79FAE-1BAF-D8E2-5EE9-72F06CF3918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Matrix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-apple-system"/>
                  </a:rPr>
                  <a:t> such that each main diagonal element is equal to 1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b="0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26E79FAE-1BAF-D8E2-5EE9-72F06CF3918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 r="-6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AC34F804-F166-03AA-3391-BF3E03A9A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737296"/>
            <a:ext cx="1840831" cy="13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D9C9D6-78E0-6294-8235-82EFD410B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70489"/>
            <a:ext cx="7772400" cy="1443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24F21F-B33C-C4D5-C450-81BF67ED9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364" y="686015"/>
            <a:ext cx="713636" cy="764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61946A9-A496-D79A-5554-EC4A4C3E702F}"/>
                  </a:ext>
                </a:extLst>
              </p14:cNvPr>
              <p14:cNvContentPartPr/>
              <p14:nvPr/>
            </p14:nvContentPartPr>
            <p14:xfrm>
              <a:off x="1508400" y="3805920"/>
              <a:ext cx="4215240" cy="1935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61946A9-A496-D79A-5554-EC4A4C3E702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99040" y="3796560"/>
                <a:ext cx="4233960" cy="1953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4927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E60EE6E-4860-47F0-5481-6E9EF24D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5AF1DD0-3A06-559B-8C84-F5640324B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Identity Matrix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83EFDC31-8BB0-63FB-B265-A3062992D2C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Matrix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-apple-system"/>
                  </a:rPr>
                  <a:t> such that each main diagonal element is equal to 1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b="0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83EFDC31-8BB0-63FB-B265-A3062992D2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 r="-6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78418628-F980-63B1-8B28-FA97B672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603409"/>
            <a:ext cx="1648326" cy="119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6262E-C977-E43C-03DB-2187D6A4F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4068423"/>
            <a:ext cx="7772400" cy="2557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E6EAD-1C9B-D630-C288-6630605BC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682" y="627247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85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555F3BCB-FB3C-9B0C-0A92-A3E9FB51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9CEDFACD-37D8-AE39-20D0-809786E958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333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AE714B2-641B-3EBF-C53E-049F25FEE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B3DC373-5534-C2C9-EF6A-7DAE18DD5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296BFC-3453-C4C8-F4E2-5833AEDBC3B0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D7F7D8-BA7A-0C98-DE77-1CDF1B43D2E9}"/>
              </a:ext>
            </a:extLst>
          </p:cNvPr>
          <p:cNvSpPr txBox="1"/>
          <p:nvPr/>
        </p:nvSpPr>
        <p:spPr>
          <a:xfrm>
            <a:off x="838200" y="1690688"/>
            <a:ext cx="993080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</a:rPr>
              <a:t>Audio</a:t>
            </a:r>
            <a:endParaRPr lang="en-US" sz="2800" dirty="0">
              <a:solidFill>
                <a:schemeClr val="dk1"/>
              </a:solidFill>
              <a:latin typeface="+mn-lt"/>
              <a:cs typeface="Lato Light"/>
              <a:sym typeface="Lato Light"/>
            </a:endParaRPr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2DC0709-70B6-9BA0-6D2E-41122D58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1"/>
          <a:stretch/>
        </p:blipFill>
        <p:spPr>
          <a:xfrm>
            <a:off x="944525" y="2170819"/>
            <a:ext cx="5753987" cy="215050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1369F9A-C20F-B162-A725-DF9347CD6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950" y="2166089"/>
            <a:ext cx="2970613" cy="215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72FDF1-9BF0-D92D-FC6B-4F3CDD8B6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98" y="4499049"/>
            <a:ext cx="5756866" cy="7959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D96B49E-8B43-2D11-74F1-64988A89A415}"/>
                  </a:ext>
                </a:extLst>
              </p14:cNvPr>
              <p14:cNvContentPartPr/>
              <p14:nvPr/>
            </p14:nvContentPartPr>
            <p14:xfrm>
              <a:off x="2223720" y="1396800"/>
              <a:ext cx="8632800" cy="3324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D96B49E-8B43-2D11-74F1-64988A89A4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14360" y="1387440"/>
                <a:ext cx="8651520" cy="33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3490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ECE8171-AA9A-8149-0F57-A0492C6F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0A07882-A763-1484-FB40-60B3B2AC1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A281A30D-BCCD-DF2B-10AE-7093F6FB44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 is linearly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-apple-system"/>
              </a:rPr>
              <a:t>dependent</a:t>
            </a:r>
            <a:r>
              <a:rPr lang="en-US" dirty="0">
                <a:latin typeface="-apple-system"/>
              </a:rPr>
              <a:t> if at least one row (or one column) is a linear combination of the others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917C4B-C6E3-85E7-188E-57207819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81730"/>
            <a:ext cx="4441857" cy="33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143C414-A35C-73D7-4FD4-540EE9A1B8B2}"/>
                  </a:ext>
                </a:extLst>
              </p14:cNvPr>
              <p14:cNvContentPartPr/>
              <p14:nvPr/>
            </p14:nvContentPartPr>
            <p14:xfrm>
              <a:off x="1031400" y="2533320"/>
              <a:ext cx="9474120" cy="3732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143C414-A35C-73D7-4FD4-540EE9A1B8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040" y="2523960"/>
                <a:ext cx="9492840" cy="375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02821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6E455C2-985C-5649-5642-23DB12A3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DD8F5B6-E04D-AABE-56DE-9FE0E7BD21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73C44AF7-9EE9-5E99-13A8-04972FFC9B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 is linearly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-apple-system"/>
              </a:rPr>
              <a:t>dependent</a:t>
            </a:r>
            <a:r>
              <a:rPr lang="en-US" dirty="0">
                <a:latin typeface="-apple-system"/>
              </a:rPr>
              <a:t> if at least one row (or one column) is a linear combination of the others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911F06A-CFD4-EF6F-C9DE-A2B333ED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0513"/>
            <a:ext cx="4441857" cy="33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862F05-3665-D47C-43A6-5D9D7F1F9E54}"/>
              </a:ext>
            </a:extLst>
          </p:cNvPr>
          <p:cNvSpPr/>
          <p:nvPr/>
        </p:nvSpPr>
        <p:spPr>
          <a:xfrm>
            <a:off x="2242381" y="3522096"/>
            <a:ext cx="634702" cy="2710279"/>
          </a:xfrm>
          <a:prstGeom prst="rect">
            <a:avLst/>
          </a:prstGeom>
          <a:solidFill>
            <a:srgbClr val="9F0927"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0C6367A-987F-86AD-0154-A1F6852FF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r="55238"/>
          <a:stretch/>
        </p:blipFill>
        <p:spPr bwMode="auto">
          <a:xfrm>
            <a:off x="7147869" y="3028514"/>
            <a:ext cx="430306" cy="350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D1AE5E-3FE4-E9BA-B23F-A18CEC5D70F9}"/>
              </a:ext>
            </a:extLst>
          </p:cNvPr>
          <p:cNvSpPr txBox="1"/>
          <p:nvPr/>
        </p:nvSpPr>
        <p:spPr>
          <a:xfrm>
            <a:off x="6170878" y="4489637"/>
            <a:ext cx="150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36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 X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A4E8AD-C925-D8B8-7EA2-D1189D339C8F}"/>
              </a:ext>
            </a:extLst>
          </p:cNvPr>
          <p:cNvSpPr/>
          <p:nvPr/>
        </p:nvSpPr>
        <p:spPr>
          <a:xfrm>
            <a:off x="4198211" y="3522095"/>
            <a:ext cx="634702" cy="2710279"/>
          </a:xfrm>
          <a:prstGeom prst="rect">
            <a:avLst/>
          </a:prstGeom>
          <a:solidFill>
            <a:srgbClr val="006971">
              <a:lumMod val="75000"/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8A52813-434C-A3BA-8D12-CFFBC1A40C8D}"/>
                  </a:ext>
                </a:extLst>
              </p14:cNvPr>
              <p14:cNvContentPartPr/>
              <p14:nvPr/>
            </p14:nvContentPartPr>
            <p14:xfrm>
              <a:off x="1699200" y="2748960"/>
              <a:ext cx="9429480" cy="35082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8A52813-434C-A3BA-8D12-CFFBC1A40C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89840" y="2739600"/>
                <a:ext cx="9448200" cy="352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63716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15435AB-32C7-696B-E6F0-DBFEF81A5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692ACD8-1E2E-F1D3-1A07-4A47572D02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AAB5378-C20F-7C7D-5E1A-16B4201A38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The rank of a matrix is the number of columns that are independent</a:t>
            </a: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3B8ECD5-F7E8-A2A7-0A89-993C7C5B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0513"/>
            <a:ext cx="4441857" cy="33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2C65FF-99B0-078D-906B-B5098444FB73}"/>
              </a:ext>
            </a:extLst>
          </p:cNvPr>
          <p:cNvSpPr/>
          <p:nvPr/>
        </p:nvSpPr>
        <p:spPr>
          <a:xfrm>
            <a:off x="2242381" y="3522096"/>
            <a:ext cx="634702" cy="2710279"/>
          </a:xfrm>
          <a:prstGeom prst="rect">
            <a:avLst/>
          </a:prstGeom>
          <a:solidFill>
            <a:srgbClr val="9F0927"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B80D732-5C77-DF3D-9757-494F9E5B0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r="55238"/>
          <a:stretch/>
        </p:blipFill>
        <p:spPr bwMode="auto">
          <a:xfrm>
            <a:off x="7147869" y="3028514"/>
            <a:ext cx="430306" cy="350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ED389-61AD-F0A3-70EC-F9C68DFF9F23}"/>
              </a:ext>
            </a:extLst>
          </p:cNvPr>
          <p:cNvSpPr txBox="1"/>
          <p:nvPr/>
        </p:nvSpPr>
        <p:spPr>
          <a:xfrm>
            <a:off x="6170878" y="4489637"/>
            <a:ext cx="150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36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 X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CD839E-571E-6FE3-999A-754ADF6E1348}"/>
              </a:ext>
            </a:extLst>
          </p:cNvPr>
          <p:cNvSpPr/>
          <p:nvPr/>
        </p:nvSpPr>
        <p:spPr>
          <a:xfrm>
            <a:off x="4198211" y="3522095"/>
            <a:ext cx="634702" cy="2710279"/>
          </a:xfrm>
          <a:prstGeom prst="rect">
            <a:avLst/>
          </a:prstGeom>
          <a:solidFill>
            <a:srgbClr val="006971">
              <a:lumMod val="75000"/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679C4F4-A47F-4430-5CAA-722817459FEF}"/>
                  </a:ext>
                </a:extLst>
              </p14:cNvPr>
              <p14:cNvContentPartPr/>
              <p14:nvPr/>
            </p14:nvContentPartPr>
            <p14:xfrm>
              <a:off x="1040040" y="1767600"/>
              <a:ext cx="9975240" cy="3394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679C4F4-A47F-4430-5CAA-722817459F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680" y="1758240"/>
                <a:ext cx="9993960" cy="341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919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24646F5-42F3-FAC6-B6B0-EBBAE8BE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97003EA-2B21-B710-5A13-3F5931A57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35C03-0600-9DAB-B7A6-F59A2CC7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5" y="1690688"/>
            <a:ext cx="7772400" cy="45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55C92-B033-40C6-DF47-A2203A557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64" y="645602"/>
            <a:ext cx="713636" cy="7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55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59C7C89-3634-A956-3C4B-F97110426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BB61D65-58D6-1CC9-3C64-F7A56B6531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08228-14CD-5F8B-F8E0-DFD1750C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72400" cy="4769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9018D7-F305-7CCE-F41D-3376B2547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335" y="627247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6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62D84CFD-73FA-4A42-72C2-FCDC5625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8B380BE9-E21D-378F-3A10-B15B2FBFCC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7026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C1A2C6A-7FB9-FEA3-6265-FB5E80FB5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68E42A0-BE8A-9E50-38FB-81C01DC974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Inverse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A8E8B969-2BA8-3CDC-696E-BCF65E388A9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is a matrix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-apple-system"/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-apple-system"/>
                  </a:rPr>
                  <a:t>where I is the identity matrix.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A8E8B969-2BA8-3CDC-696E-BCF65E388A9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number and numbers in a row&#10;&#10;Description automatically generated with medium confidence">
            <a:extLst>
              <a:ext uri="{FF2B5EF4-FFF2-40B4-BE49-F238E27FC236}">
                <a16:creationId xmlns:a16="http://schemas.microsoft.com/office/drawing/2014/main" id="{1DD81507-FA73-B32A-0C46-CFCE32CB4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6" y="2648283"/>
            <a:ext cx="5298443" cy="1394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D60BC-5F3B-5318-4520-3452136F4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6" y="4401254"/>
            <a:ext cx="5360843" cy="15204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2B7629E-A018-D7DB-B3E4-3CA9DF38BD97}"/>
                  </a:ext>
                </a:extLst>
              </p14:cNvPr>
              <p14:cNvContentPartPr/>
              <p14:nvPr/>
            </p14:nvContentPartPr>
            <p14:xfrm>
              <a:off x="1307160" y="610920"/>
              <a:ext cx="8525160" cy="5571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2B7629E-A018-D7DB-B3E4-3CA9DF38BD9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97800" y="601560"/>
                <a:ext cx="8543880" cy="559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9816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CB5A93D-D01D-5D24-77AB-DC6F34DB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6ADD343-03A9-62F8-2642-B33227884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Inverse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DD1CDF-38A5-4613-4A0F-B018F135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26" y="1353804"/>
            <a:ext cx="6851270" cy="4939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E68DF-A3CB-D861-0DE0-3CFDBA35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817" y="645601"/>
            <a:ext cx="713636" cy="7646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DA4982-E0FE-5A29-0360-ED042513B4BC}"/>
                  </a:ext>
                </a:extLst>
              </p14:cNvPr>
              <p14:cNvContentPartPr/>
              <p14:nvPr/>
            </p14:nvContentPartPr>
            <p14:xfrm>
              <a:off x="7576920" y="5172120"/>
              <a:ext cx="145800" cy="2397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DA4982-E0FE-5A29-0360-ED042513B4B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567560" y="5162760"/>
                <a:ext cx="164520" cy="25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8027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39A4556-B63A-1DAE-6E5A-C2915489B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4D499C5-8F34-63F4-65BA-15B52982A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Inverse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EB317-A1AF-969E-7DC3-643B64F2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6033"/>
            <a:ext cx="7054516" cy="5066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5B188-44F5-ECBA-5698-E803DD76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966" y="559088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377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F3BAED71-33CF-5B65-2F56-36EA68866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74FD41BB-E005-BCF0-EBFB-DAF04D888B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9583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A7D1EE6-FACA-59F6-162D-3CF6B179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FBF0840-8556-59C3-8781-4C3CE00D2C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C2E471-DC8F-B948-7A80-7B9EB0464BA6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Discovering faster matrix multiplication algorithms with reinforcement  learning | Nature">
            <a:extLst>
              <a:ext uri="{FF2B5EF4-FFF2-40B4-BE49-F238E27FC236}">
                <a16:creationId xmlns:a16="http://schemas.microsoft.com/office/drawing/2014/main" id="{592A92DC-B3C8-96F7-5D00-F55324912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6"/>
          <a:stretch/>
        </p:blipFill>
        <p:spPr bwMode="auto">
          <a:xfrm>
            <a:off x="838200" y="2577905"/>
            <a:ext cx="9980141" cy="37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0A9BC-8D98-ACDD-8141-F550D804EA34}"/>
              </a:ext>
            </a:extLst>
          </p:cNvPr>
          <p:cNvSpPr txBox="1"/>
          <p:nvPr/>
        </p:nvSpPr>
        <p:spPr>
          <a:xfrm>
            <a:off x="838200" y="1690688"/>
            <a:ext cx="993080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  <a:sym typeface="Lato Light"/>
              </a:rPr>
              <a:t>Neural Net Weights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3598BC6-C862-2011-6A9D-3F12CB4F1644}"/>
                  </a:ext>
                </a:extLst>
              </p14:cNvPr>
              <p14:cNvContentPartPr/>
              <p14:nvPr/>
            </p14:nvContentPartPr>
            <p14:xfrm>
              <a:off x="2387880" y="1296000"/>
              <a:ext cx="4073760" cy="26535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3598BC6-C862-2011-6A9D-3F12CB4F16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8520" y="1286640"/>
                <a:ext cx="4092480" cy="267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31010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9F3A17A-AC80-97CB-7FD6-FCFA36D61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C3F8C51-BC13-7F88-44B3-DB95E7A30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Sparse vs Dense 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57B9C819-8BED-4B77-3AA0-3ECC36DC9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 sparse matrix is a matrix in which most of the elements are zero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65373-5A6A-932E-961D-FB42546B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6870"/>
            <a:ext cx="7343274" cy="41305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D35177-BB61-560B-C3D6-2ACB7EB6ECEC}"/>
                  </a:ext>
                </a:extLst>
              </p14:cNvPr>
              <p14:cNvContentPartPr/>
              <p14:nvPr/>
            </p14:nvContentPartPr>
            <p14:xfrm>
              <a:off x="1745640" y="954720"/>
              <a:ext cx="9398880" cy="49449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D35177-BB61-560B-C3D6-2ACB7EB6EC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36280" y="945360"/>
                <a:ext cx="9417600" cy="496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23396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5B96010-1171-7AF0-EF72-59A0DCE38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F109F32-33EA-6149-F9D3-0BA437DB0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Sparse vs Dense Matrices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246DE-B922-F36C-4E93-5FEF6D0A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9348"/>
            <a:ext cx="77724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043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BB6B55E-AF6C-42D4-57CA-7F09EDE6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8186D3CE-3FC3-C587-84AE-7251B7356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Sparse vs Dense Matrices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8E8AA-135F-E2FF-396C-46BD0A7E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72400" cy="40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43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6CFE93E0-B3C2-0BFA-AB5E-890093333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2B1CF9C8-25B9-C6EF-7CA7-029646AF395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63558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05D26FF-08A5-378F-6E86-05F28A0F6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2EA47B0-3805-FE0E-F651-2B07FCD79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Tensors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826FF895-F994-DEF1-DDFA-A88C2DFD2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 Tensor is a generalization of Vectors and Matrices to higher dimensions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A4422E-64DB-1F9C-66FC-5694E3BE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8" y="2755648"/>
            <a:ext cx="5277853" cy="34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5008FE7-74D7-95F6-5CAE-32D9263CB60C}"/>
                  </a:ext>
                </a:extLst>
              </p14:cNvPr>
              <p14:cNvContentPartPr/>
              <p14:nvPr/>
            </p14:nvContentPartPr>
            <p14:xfrm>
              <a:off x="2160000" y="2927520"/>
              <a:ext cx="7079760" cy="30826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5008FE7-74D7-95F6-5CAE-32D9263CB6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0640" y="2918160"/>
                <a:ext cx="7098480" cy="310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2386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89F6019-E1CB-8347-D2DA-5B916D91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7955400-832B-7B68-5FAB-C2AE66AA0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Tensors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B32A5A-8D4D-D058-F12D-78E15000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17" y="645601"/>
            <a:ext cx="713636" cy="764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EB4EA-D277-309D-E6ED-7B5F2276F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10" y="1583868"/>
            <a:ext cx="7222582" cy="49090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CF256E4-3ADF-4EFE-15D2-2836FEAA88F2}"/>
                  </a:ext>
                </a:extLst>
              </p14:cNvPr>
              <p14:cNvContentPartPr/>
              <p14:nvPr/>
            </p14:nvContentPartPr>
            <p14:xfrm>
              <a:off x="2441160" y="2803680"/>
              <a:ext cx="3870360" cy="453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CF256E4-3ADF-4EFE-15D2-2836FEAA88F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1800" y="2794320"/>
                <a:ext cx="3889080" cy="47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342139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044D03D-2B65-68A6-24BA-C144CB8B0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5036441-F126-C7D6-2C97-B706F7399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Tensors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41DC2-8EE5-A8EE-4382-6BD32DBC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10" y="1881699"/>
            <a:ext cx="77597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52235-C07A-AFDB-5AB6-910E1DA9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924" y="645601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565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03936081-C82E-BE93-4B4E-1D7CADE8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530E4C00-6FB9-02E5-F667-E6F223D049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44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NumPy vs </a:t>
            </a:r>
            <a:r>
              <a:rPr lang="en-US" dirty="0" err="1"/>
              <a:t>Tensorflow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-apple-system"/>
              </a:rPr>
              <a:t>NumPy</a:t>
            </a:r>
            <a:r>
              <a:rPr lang="en-US" b="0" i="0" dirty="0">
                <a:effectLst/>
                <a:latin typeface="-apple-system"/>
              </a:rPr>
              <a:t> provides support for large multidimensional arrays (vectors), matrices and tensors.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i="0" dirty="0" err="1">
                <a:effectLst/>
                <a:latin typeface="-apple-system"/>
              </a:rPr>
              <a:t>Tensorflow</a:t>
            </a:r>
            <a:r>
              <a:rPr lang="en-US" b="0" i="0" dirty="0">
                <a:effectLst/>
                <a:latin typeface="-apple-system"/>
              </a:rPr>
              <a:t> also provides support for large multidimensional arrays (vectors), matrices and tensors. Has the ability to deploy numerical manipulations to run on CPUs, GPUs.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9C62A-584D-1788-B07B-F414AEFB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48" y="2646023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4C20E-0DC1-2585-D57B-969209C14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72" y="5415763"/>
            <a:ext cx="1226823" cy="12268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1DCEE7E-4B37-890E-4A8C-15B5A99C5037}"/>
                  </a:ext>
                </a:extLst>
              </p14:cNvPr>
              <p14:cNvContentPartPr/>
              <p14:nvPr/>
            </p14:nvContentPartPr>
            <p14:xfrm>
              <a:off x="1421640" y="593640"/>
              <a:ext cx="8785440" cy="514008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1DCEE7E-4B37-890E-4A8C-15B5A99C503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12280" y="584280"/>
                <a:ext cx="8804160" cy="51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236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Algebra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study of vectors / multidimensional arrays and certain algebra rules to manipulate them.</a:t>
            </a: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2B155E-76A1-5FB1-3BEB-7094B0328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4" y="3063623"/>
            <a:ext cx="9132353" cy="31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3DAB8E3-FFEC-8356-1CF8-E4F31EF1D099}"/>
                  </a:ext>
                </a:extLst>
              </p14:cNvPr>
              <p14:cNvContentPartPr/>
              <p14:nvPr/>
            </p14:nvContentPartPr>
            <p14:xfrm>
              <a:off x="943560" y="930960"/>
              <a:ext cx="8015040" cy="55663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3DAB8E3-FFEC-8356-1CF8-E4F31EF1D0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4200" y="921600"/>
                <a:ext cx="8033760" cy="558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7678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40649</TotalTime>
  <Words>2203</Words>
  <Application>Microsoft Office PowerPoint</Application>
  <PresentationFormat>Widescreen</PresentationFormat>
  <Paragraphs>449</Paragraphs>
  <Slides>77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Lato Light</vt:lpstr>
      <vt:lpstr>Wingdings</vt:lpstr>
      <vt:lpstr>Cambria Math</vt:lpstr>
      <vt:lpstr>Arial</vt:lpstr>
      <vt:lpstr>-apple-system</vt:lpstr>
      <vt:lpstr>Lato</vt:lpstr>
      <vt:lpstr>Calibri</vt:lpstr>
      <vt:lpstr>Roboto Slab</vt:lpstr>
      <vt:lpstr>Office Theme</vt:lpstr>
      <vt:lpstr>Module 0</vt:lpstr>
      <vt:lpstr>Matrices / Tensors</vt:lpstr>
      <vt:lpstr>Data         Vectors, Matrices, Tensors   </vt:lpstr>
      <vt:lpstr>Data         Vectors, Matrices, Tensors   </vt:lpstr>
      <vt:lpstr>Data         Vectors, Matrices, Tensors   </vt:lpstr>
      <vt:lpstr>Data         Vectors, Matrices, Tensors   </vt:lpstr>
      <vt:lpstr>Data         Vectors, Matrices, Tensors   </vt:lpstr>
      <vt:lpstr>NumPy vs Tensorflow</vt:lpstr>
      <vt:lpstr>Linear Algebra</vt:lpstr>
      <vt:lpstr>Vectors</vt:lpstr>
      <vt:lpstr>Vectors</vt:lpstr>
      <vt:lpstr>Vectors</vt:lpstr>
      <vt:lpstr>Python</vt:lpstr>
      <vt:lpstr>Vector Operations (+,-, scalar mult)</vt:lpstr>
      <vt:lpstr>Vectors</vt:lpstr>
      <vt:lpstr>Vectors</vt:lpstr>
      <vt:lpstr>Python</vt:lpstr>
      <vt:lpstr>Vectors Transpose</vt:lpstr>
      <vt:lpstr>Vectors</vt:lpstr>
      <vt:lpstr>Vectors</vt:lpstr>
      <vt:lpstr>Python</vt:lpstr>
      <vt:lpstr>The Dot Product</vt:lpstr>
      <vt:lpstr>The Dot Product</vt:lpstr>
      <vt:lpstr>The Dot Product</vt:lpstr>
      <vt:lpstr>Python</vt:lpstr>
      <vt:lpstr>Vector Norms</vt:lpstr>
      <vt:lpstr>Vector Norms</vt:lpstr>
      <vt:lpstr>Vector Norms</vt:lpstr>
      <vt:lpstr>L2 Norm</vt:lpstr>
      <vt:lpstr>L2 Norm</vt:lpstr>
      <vt:lpstr>L2 Norm</vt:lpstr>
      <vt:lpstr>L1 Norm</vt:lpstr>
      <vt:lpstr>L1 Norm</vt:lpstr>
      <vt:lpstr>L1 Norm</vt:lpstr>
      <vt:lpstr>Vector Norms</vt:lpstr>
      <vt:lpstr>PowerPoint Presentation</vt:lpstr>
      <vt:lpstr>PowerPoint Presentation</vt:lpstr>
      <vt:lpstr>Python</vt:lpstr>
      <vt:lpstr>Matrices</vt:lpstr>
      <vt:lpstr>Matrices</vt:lpstr>
      <vt:lpstr>Matrices</vt:lpstr>
      <vt:lpstr>Matrix Addition / Subtraction</vt:lpstr>
      <vt:lpstr>Matrix Addition / Subtraction</vt:lpstr>
      <vt:lpstr>Matrix Addition / Subtraction</vt:lpstr>
      <vt:lpstr>Python</vt:lpstr>
      <vt:lpstr>Matrix Multiplication</vt:lpstr>
      <vt:lpstr>Matrix Multiplication</vt:lpstr>
      <vt:lpstr>Matrix Multiplication</vt:lpstr>
      <vt:lpstr>Matrix Multiplication</vt:lpstr>
      <vt:lpstr>Matrix Multiplication</vt:lpstr>
      <vt:lpstr>Python</vt:lpstr>
      <vt:lpstr>Matrix Transpose</vt:lpstr>
      <vt:lpstr>Matrix Transpose</vt:lpstr>
      <vt:lpstr>Matrix Transpose</vt:lpstr>
      <vt:lpstr>Python</vt:lpstr>
      <vt:lpstr>Identity Matrix</vt:lpstr>
      <vt:lpstr>Identity Matrix</vt:lpstr>
      <vt:lpstr>Identity Matrix</vt:lpstr>
      <vt:lpstr>Python</vt:lpstr>
      <vt:lpstr>Linear Dependence</vt:lpstr>
      <vt:lpstr>Linear Dependence</vt:lpstr>
      <vt:lpstr>Linear Dependence</vt:lpstr>
      <vt:lpstr>Linear Dependence</vt:lpstr>
      <vt:lpstr>Linear Dependence</vt:lpstr>
      <vt:lpstr>Python</vt:lpstr>
      <vt:lpstr>Matrix Inverse</vt:lpstr>
      <vt:lpstr>Matrix Inverse</vt:lpstr>
      <vt:lpstr>Matrix Inverse</vt:lpstr>
      <vt:lpstr>Python</vt:lpstr>
      <vt:lpstr>Sparse vs Dense Matrices</vt:lpstr>
      <vt:lpstr>Sparse vs Dense Matrices</vt:lpstr>
      <vt:lpstr>Sparse vs Dense Matrices</vt:lpstr>
      <vt:lpstr>Python</vt:lpstr>
      <vt:lpstr>Tensors</vt:lpstr>
      <vt:lpstr>Tensors</vt:lpstr>
      <vt:lpstr>Tensors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 Martinez</cp:lastModifiedBy>
  <cp:revision>149</cp:revision>
  <dcterms:modified xsi:type="dcterms:W3CDTF">2025-02-03T15:47:18Z</dcterms:modified>
</cp:coreProperties>
</file>